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E524E3-1BAD-4F42-B24B-4C9D3070E903}" v="29" dt="2024-03-26T23:05:17.7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26.03.2024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26.03.2024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8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26.03.2024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9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26.03.2024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26.03.2024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375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26.03.2024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1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26.03.2024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2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26.03.2024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53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26.03.2024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28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26.03.2024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83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26.03.2024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56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26.03.2024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5C48CE7-748E-24C4-73E2-D520C1B34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5148"/>
            <a:ext cx="1219199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866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1ECBFD-F2C9-A523-D634-E02C12410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Uma imagem contendo Código QR&#10;&#10;Descrição gerada automaticamente">
            <a:extLst>
              <a:ext uri="{FF2B5EF4-FFF2-40B4-BE49-F238E27FC236}">
                <a16:creationId xmlns:a16="http://schemas.microsoft.com/office/drawing/2014/main" id="{25EB964F-6A90-B699-34FC-EA095AE256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94"/>
            <a:ext cx="12191999" cy="6857999"/>
          </a:xfrm>
        </p:spPr>
      </p:pic>
    </p:spTree>
    <p:extLst>
      <p:ext uri="{BB962C8B-B14F-4D97-AF65-F5344CB8AC3E}">
        <p14:creationId xmlns:p14="http://schemas.microsoft.com/office/powerpoint/2010/main" val="766366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E41377-215C-B03C-DD5D-69F05BB49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48E7A0CD-54DD-1170-BC71-449EFF61CE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94"/>
            <a:ext cx="12191999" cy="6857999"/>
          </a:xfrm>
        </p:spPr>
      </p:pic>
    </p:spTree>
    <p:extLst>
      <p:ext uri="{BB962C8B-B14F-4D97-AF65-F5344CB8AC3E}">
        <p14:creationId xmlns:p14="http://schemas.microsoft.com/office/powerpoint/2010/main" val="3841046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354E45-2137-65A3-2E64-166571749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Uma imagem contendo Calendário&#10;&#10;Descrição gerada automaticamente">
            <a:extLst>
              <a:ext uri="{FF2B5EF4-FFF2-40B4-BE49-F238E27FC236}">
                <a16:creationId xmlns:a16="http://schemas.microsoft.com/office/drawing/2014/main" id="{C34E73B1-DED8-9B3D-B89A-BF77A8420C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94"/>
            <a:ext cx="12191999" cy="6857999"/>
          </a:xfrm>
        </p:spPr>
      </p:pic>
    </p:spTree>
    <p:extLst>
      <p:ext uri="{BB962C8B-B14F-4D97-AF65-F5344CB8AC3E}">
        <p14:creationId xmlns:p14="http://schemas.microsoft.com/office/powerpoint/2010/main" val="4080060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2167AC-1469-2351-A1B5-8158268D3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Uma imagem contendo Texto&#10;&#10;Descrição gerada automaticamente">
            <a:extLst>
              <a:ext uri="{FF2B5EF4-FFF2-40B4-BE49-F238E27FC236}">
                <a16:creationId xmlns:a16="http://schemas.microsoft.com/office/drawing/2014/main" id="{F2C8F3AE-EA64-FB0A-CDC8-46FA871D39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94"/>
            <a:ext cx="12191999" cy="6857999"/>
          </a:xfrm>
        </p:spPr>
      </p:pic>
    </p:spTree>
    <p:extLst>
      <p:ext uri="{BB962C8B-B14F-4D97-AF65-F5344CB8AC3E}">
        <p14:creationId xmlns:p14="http://schemas.microsoft.com/office/powerpoint/2010/main" val="4109240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180971-BB47-4E4C-F10D-5EF8D416A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64DC93C7-E301-242A-8854-2866D1C963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94"/>
            <a:ext cx="12191999" cy="6857999"/>
          </a:xfrm>
        </p:spPr>
      </p:pic>
    </p:spTree>
    <p:extLst>
      <p:ext uri="{BB962C8B-B14F-4D97-AF65-F5344CB8AC3E}">
        <p14:creationId xmlns:p14="http://schemas.microsoft.com/office/powerpoint/2010/main" val="24912233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Escritório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7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/>
  <cp:lastModifiedBy/>
  <cp:revision>22</cp:revision>
  <dcterms:created xsi:type="dcterms:W3CDTF">2012-07-30T23:50:35Z</dcterms:created>
  <dcterms:modified xsi:type="dcterms:W3CDTF">2024-03-26T23:05:38Z</dcterms:modified>
</cp:coreProperties>
</file>