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76" r:id="rId6"/>
  </p:sldMasterIdLst>
  <p:notesMasterIdLst>
    <p:notesMasterId r:id="rId23"/>
  </p:notesMasterIdLst>
  <p:sldIdLst>
    <p:sldId id="1229" r:id="rId7"/>
    <p:sldId id="256" r:id="rId8"/>
    <p:sldId id="1241" r:id="rId9"/>
    <p:sldId id="1237" r:id="rId10"/>
    <p:sldId id="263" r:id="rId11"/>
    <p:sldId id="1231" r:id="rId12"/>
    <p:sldId id="1239" r:id="rId13"/>
    <p:sldId id="1235" r:id="rId14"/>
    <p:sldId id="1256" r:id="rId15"/>
    <p:sldId id="1258" r:id="rId16"/>
    <p:sldId id="1257" r:id="rId17"/>
    <p:sldId id="1259" r:id="rId18"/>
    <p:sldId id="1261" r:id="rId19"/>
    <p:sldId id="1260" r:id="rId20"/>
    <p:sldId id="1262" r:id="rId21"/>
    <p:sldId id="1251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ANGELO NANIS" initials="RAN" lastIdx="5" clrIdx="0">
    <p:extLst>
      <p:ext uri="{19B8F6BF-5375-455C-9EA6-DF929625EA0E}">
        <p15:presenceInfo xmlns:p15="http://schemas.microsoft.com/office/powerpoint/2012/main" userId="S-1-5-21-1896870240-1829901316-2595774620-79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B8C"/>
    <a:srgbClr val="000000"/>
    <a:srgbClr val="F6BC1C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20625F-DAEE-4652-850E-5E14BB404A6A}" v="166" dt="2023-06-03T00:19:29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2007" autoAdjust="0"/>
  </p:normalViewPr>
  <p:slideViewPr>
    <p:cSldViewPr snapToGrid="0" snapToObjects="1">
      <p:cViewPr varScale="1">
        <p:scale>
          <a:sx n="89" d="100"/>
          <a:sy n="89" d="100"/>
        </p:scale>
        <p:origin x="644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lvaro Buzique Junior" userId="cfedf8af-5733-4907-af3a-5fec3a3cf777" providerId="ADAL" clId="{6B20625F-DAEE-4652-850E-5E14BB404A6A}"/>
    <pc:docChg chg="undo custSel addSld delSld modSld sldOrd">
      <pc:chgData name="Álvaro Buzique Junior" userId="cfedf8af-5733-4907-af3a-5fec3a3cf777" providerId="ADAL" clId="{6B20625F-DAEE-4652-850E-5E14BB404A6A}" dt="2023-06-03T00:19:56.200" v="3148" actId="478"/>
      <pc:docMkLst>
        <pc:docMk/>
      </pc:docMkLst>
      <pc:sldChg chg="del">
        <pc:chgData name="Álvaro Buzique Junior" userId="cfedf8af-5733-4907-af3a-5fec3a3cf777" providerId="ADAL" clId="{6B20625F-DAEE-4652-850E-5E14BB404A6A}" dt="2023-06-02T20:41:41.661" v="0" actId="2696"/>
        <pc:sldMkLst>
          <pc:docMk/>
          <pc:sldMk cId="3180422228" sldId="258"/>
        </pc:sldMkLst>
      </pc:sldChg>
      <pc:sldChg chg="del">
        <pc:chgData name="Álvaro Buzique Junior" userId="cfedf8af-5733-4907-af3a-5fec3a3cf777" providerId="ADAL" clId="{6B20625F-DAEE-4652-850E-5E14BB404A6A}" dt="2023-06-02T20:42:02.141" v="1" actId="2696"/>
        <pc:sldMkLst>
          <pc:docMk/>
          <pc:sldMk cId="540766595" sldId="260"/>
        </pc:sldMkLst>
      </pc:sldChg>
      <pc:sldChg chg="addSp delSp modSp">
        <pc:chgData name="Álvaro Buzique Junior" userId="cfedf8af-5733-4907-af3a-5fec3a3cf777" providerId="ADAL" clId="{6B20625F-DAEE-4652-850E-5E14BB404A6A}" dt="2023-06-02T22:37:40.441" v="1962" actId="20577"/>
        <pc:sldMkLst>
          <pc:docMk/>
          <pc:sldMk cId="831529386" sldId="263"/>
        </pc:sldMkLst>
        <pc:spChg chg="mod">
          <ac:chgData name="Álvaro Buzique Junior" userId="cfedf8af-5733-4907-af3a-5fec3a3cf777" providerId="ADAL" clId="{6B20625F-DAEE-4652-850E-5E14BB404A6A}" dt="2023-06-02T22:37:40.441" v="1962" actId="20577"/>
          <ac:spMkLst>
            <pc:docMk/>
            <pc:sldMk cId="831529386" sldId="263"/>
            <ac:spMk id="2" creationId="{00000000-0000-0000-0000-000000000000}"/>
          </ac:spMkLst>
        </pc:spChg>
        <pc:spChg chg="del mod">
          <ac:chgData name="Álvaro Buzique Junior" userId="cfedf8af-5733-4907-af3a-5fec3a3cf777" providerId="ADAL" clId="{6B20625F-DAEE-4652-850E-5E14BB404A6A}" dt="2023-06-02T21:43:13.854" v="1645" actId="478"/>
          <ac:spMkLst>
            <pc:docMk/>
            <pc:sldMk cId="831529386" sldId="263"/>
            <ac:spMk id="3" creationId="{2952F3FC-8CA0-4161-8A55-9F8030B99052}"/>
          </ac:spMkLst>
        </pc:spChg>
        <pc:spChg chg="add del mod">
          <ac:chgData name="Álvaro Buzique Junior" userId="cfedf8af-5733-4907-af3a-5fec3a3cf777" providerId="ADAL" clId="{6B20625F-DAEE-4652-850E-5E14BB404A6A}" dt="2023-06-02T21:43:26.821" v="1649"/>
          <ac:spMkLst>
            <pc:docMk/>
            <pc:sldMk cId="831529386" sldId="263"/>
            <ac:spMk id="4" creationId="{8B29E39B-3D00-4B61-89B6-6854A4EC3386}"/>
          </ac:spMkLst>
        </pc:spChg>
        <pc:spChg chg="add del mod">
          <ac:chgData name="Álvaro Buzique Junior" userId="cfedf8af-5733-4907-af3a-5fec3a3cf777" providerId="ADAL" clId="{6B20625F-DAEE-4652-850E-5E14BB404A6A}" dt="2023-06-02T21:43:26.821" v="1649"/>
          <ac:spMkLst>
            <pc:docMk/>
            <pc:sldMk cId="831529386" sldId="263"/>
            <ac:spMk id="7" creationId="{CDC7EEAD-B68F-4B00-B6A9-9A0C8E71A6D9}"/>
          </ac:spMkLst>
        </pc:spChg>
        <pc:spChg chg="mod">
          <ac:chgData name="Álvaro Buzique Junior" userId="cfedf8af-5733-4907-af3a-5fec3a3cf777" providerId="ADAL" clId="{6B20625F-DAEE-4652-850E-5E14BB404A6A}" dt="2023-06-02T21:20:49.539" v="1541" actId="20577"/>
          <ac:spMkLst>
            <pc:docMk/>
            <pc:sldMk cId="831529386" sldId="263"/>
            <ac:spMk id="9" creationId="{D93C55CE-261C-4F64-B442-41E18183BEE1}"/>
          </ac:spMkLst>
        </pc:spChg>
        <pc:spChg chg="add del mod">
          <ac:chgData name="Álvaro Buzique Junior" userId="cfedf8af-5733-4907-af3a-5fec3a3cf777" providerId="ADAL" clId="{6B20625F-DAEE-4652-850E-5E14BB404A6A}" dt="2023-06-02T21:43:26.821" v="1649"/>
          <ac:spMkLst>
            <pc:docMk/>
            <pc:sldMk cId="831529386" sldId="263"/>
            <ac:spMk id="10" creationId="{936AD827-2A24-4C7F-8E8E-BEEB147719EE}"/>
          </ac:spMkLst>
        </pc:spChg>
        <pc:spChg chg="del">
          <ac:chgData name="Álvaro Buzique Junior" userId="cfedf8af-5733-4907-af3a-5fec3a3cf777" providerId="ADAL" clId="{6B20625F-DAEE-4652-850E-5E14BB404A6A}" dt="2023-06-02T21:43:08.656" v="1643" actId="478"/>
          <ac:spMkLst>
            <pc:docMk/>
            <pc:sldMk cId="831529386" sldId="263"/>
            <ac:spMk id="12" creationId="{FF890895-7BC1-48BE-8631-96B7489CB5E6}"/>
          </ac:spMkLst>
        </pc:spChg>
        <pc:picChg chg="del">
          <ac:chgData name="Álvaro Buzique Junior" userId="cfedf8af-5733-4907-af3a-5fec3a3cf777" providerId="ADAL" clId="{6B20625F-DAEE-4652-850E-5E14BB404A6A}" dt="2023-06-02T21:42:57.946" v="1641" actId="478"/>
          <ac:picMkLst>
            <pc:docMk/>
            <pc:sldMk cId="831529386" sldId="263"/>
            <ac:picMk id="5" creationId="{14008CF4-B41D-4736-B883-C0C9E0DDF0A0}"/>
          </ac:picMkLst>
        </pc:picChg>
        <pc:picChg chg="del">
          <ac:chgData name="Álvaro Buzique Junior" userId="cfedf8af-5733-4907-af3a-5fec3a3cf777" providerId="ADAL" clId="{6B20625F-DAEE-4652-850E-5E14BB404A6A}" dt="2023-06-02T21:43:05.469" v="1642" actId="478"/>
          <ac:picMkLst>
            <pc:docMk/>
            <pc:sldMk cId="831529386" sldId="263"/>
            <ac:picMk id="8" creationId="{AE811BDA-0471-4961-9226-8012F1921E81}"/>
          </ac:picMkLst>
        </pc:picChg>
        <pc:picChg chg="add mod">
          <ac:chgData name="Álvaro Buzique Junior" userId="cfedf8af-5733-4907-af3a-5fec3a3cf777" providerId="ADAL" clId="{6B20625F-DAEE-4652-850E-5E14BB404A6A}" dt="2023-06-02T21:44:43.098" v="1655" actId="1076"/>
          <ac:picMkLst>
            <pc:docMk/>
            <pc:sldMk cId="831529386" sldId="263"/>
            <ac:picMk id="13" creationId="{8E77BB31-05E8-4A17-A96E-8F8DEB314D0E}"/>
          </ac:picMkLst>
        </pc:picChg>
        <pc:picChg chg="add del mod">
          <ac:chgData name="Álvaro Buzique Junior" userId="cfedf8af-5733-4907-af3a-5fec3a3cf777" providerId="ADAL" clId="{6B20625F-DAEE-4652-850E-5E14BB404A6A}" dt="2023-06-02T21:43:26.821" v="1649"/>
          <ac:picMkLst>
            <pc:docMk/>
            <pc:sldMk cId="831529386" sldId="263"/>
            <ac:picMk id="2049" creationId="{139524C3-B2B9-422B-950E-D1E57487BD85}"/>
          </ac:picMkLst>
        </pc:picChg>
        <pc:picChg chg="add del mod">
          <ac:chgData name="Álvaro Buzique Junior" userId="cfedf8af-5733-4907-af3a-5fec3a3cf777" providerId="ADAL" clId="{6B20625F-DAEE-4652-850E-5E14BB404A6A}" dt="2023-06-02T21:43:26.821" v="1649"/>
          <ac:picMkLst>
            <pc:docMk/>
            <pc:sldMk cId="831529386" sldId="263"/>
            <ac:picMk id="2050" creationId="{81318CB5-542F-40A4-A9A1-89F56F7BE8ED}"/>
          </ac:picMkLst>
        </pc:picChg>
        <pc:picChg chg="add del mod">
          <ac:chgData name="Álvaro Buzique Junior" userId="cfedf8af-5733-4907-af3a-5fec3a3cf777" providerId="ADAL" clId="{6B20625F-DAEE-4652-850E-5E14BB404A6A}" dt="2023-06-02T21:43:26.821" v="1649"/>
          <ac:picMkLst>
            <pc:docMk/>
            <pc:sldMk cId="831529386" sldId="263"/>
            <ac:picMk id="2052" creationId="{AF504983-22D0-438E-A558-57E2C25AF1ED}"/>
          </ac:picMkLst>
        </pc:picChg>
      </pc:sldChg>
      <pc:sldChg chg="modSp del">
        <pc:chgData name="Álvaro Buzique Junior" userId="cfedf8af-5733-4907-af3a-5fec3a3cf777" providerId="ADAL" clId="{6B20625F-DAEE-4652-850E-5E14BB404A6A}" dt="2023-06-02T22:31:20.252" v="1945" actId="2696"/>
        <pc:sldMkLst>
          <pc:docMk/>
          <pc:sldMk cId="406256187" sldId="1230"/>
        </pc:sldMkLst>
        <pc:spChg chg="mod">
          <ac:chgData name="Álvaro Buzique Junior" userId="cfedf8af-5733-4907-af3a-5fec3a3cf777" providerId="ADAL" clId="{6B20625F-DAEE-4652-850E-5E14BB404A6A}" dt="2023-06-02T21:33:26.778" v="1640" actId="20577"/>
          <ac:spMkLst>
            <pc:docMk/>
            <pc:sldMk cId="406256187" sldId="1230"/>
            <ac:spMk id="12" creationId="{00000000-0000-0000-0000-000000000000}"/>
          </ac:spMkLst>
        </pc:spChg>
      </pc:sldChg>
      <pc:sldChg chg="addSp delSp modSp">
        <pc:chgData name="Álvaro Buzique Junior" userId="cfedf8af-5733-4907-af3a-5fec3a3cf777" providerId="ADAL" clId="{6B20625F-DAEE-4652-850E-5E14BB404A6A}" dt="2023-06-02T21:27:36.137" v="1614" actId="20577"/>
        <pc:sldMkLst>
          <pc:docMk/>
          <pc:sldMk cId="2746802329" sldId="1231"/>
        </pc:sldMkLst>
        <pc:spChg chg="mod">
          <ac:chgData name="Álvaro Buzique Junior" userId="cfedf8af-5733-4907-af3a-5fec3a3cf777" providerId="ADAL" clId="{6B20625F-DAEE-4652-850E-5E14BB404A6A}" dt="2023-06-02T21:27:36.137" v="1614" actId="20577"/>
          <ac:spMkLst>
            <pc:docMk/>
            <pc:sldMk cId="2746802329" sldId="1231"/>
            <ac:spMk id="3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4:03.538" v="1586" actId="478"/>
          <ac:spMkLst>
            <pc:docMk/>
            <pc:sldMk cId="2746802329" sldId="1231"/>
            <ac:spMk id="12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4:02.695" v="1585" actId="478"/>
          <ac:spMkLst>
            <pc:docMk/>
            <pc:sldMk cId="2746802329" sldId="1231"/>
            <ac:spMk id="16" creationId="{00000000-0000-0000-0000-000000000000}"/>
          </ac:spMkLst>
        </pc:spChg>
        <pc:spChg chg="del mod">
          <ac:chgData name="Álvaro Buzique Junior" userId="cfedf8af-5733-4907-af3a-5fec3a3cf777" providerId="ADAL" clId="{6B20625F-DAEE-4652-850E-5E14BB404A6A}" dt="2023-06-02T21:23:54.029" v="1580" actId="478"/>
          <ac:spMkLst>
            <pc:docMk/>
            <pc:sldMk cId="2746802329" sldId="1231"/>
            <ac:spMk id="18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5:56.990" v="1601" actId="478"/>
          <ac:spMkLst>
            <pc:docMk/>
            <pc:sldMk cId="2746802329" sldId="1231"/>
            <ac:spMk id="19" creationId="{3A27B4AD-7E4C-4DA5-B14A-22F267FB1D72}"/>
          </ac:spMkLst>
        </pc:spChg>
        <pc:spChg chg="del">
          <ac:chgData name="Álvaro Buzique Junior" userId="cfedf8af-5733-4907-af3a-5fec3a3cf777" providerId="ADAL" clId="{6B20625F-DAEE-4652-850E-5E14BB404A6A}" dt="2023-06-02T21:24:01.797" v="1584" actId="478"/>
          <ac:spMkLst>
            <pc:docMk/>
            <pc:sldMk cId="2746802329" sldId="1231"/>
            <ac:spMk id="20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4:00.700" v="1583" actId="478"/>
          <ac:spMkLst>
            <pc:docMk/>
            <pc:sldMk cId="2746802329" sldId="1231"/>
            <ac:spMk id="21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3:55.593" v="1581" actId="478"/>
          <ac:spMkLst>
            <pc:docMk/>
            <pc:sldMk cId="2746802329" sldId="1231"/>
            <ac:spMk id="22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3:57.624" v="1582" actId="478"/>
          <ac:spMkLst>
            <pc:docMk/>
            <pc:sldMk cId="2746802329" sldId="1231"/>
            <ac:spMk id="28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1:23:49.352" v="1578" actId="478"/>
          <ac:spMkLst>
            <pc:docMk/>
            <pc:sldMk cId="2746802329" sldId="1231"/>
            <ac:spMk id="30" creationId="{00000000-0000-0000-0000-000000000000}"/>
          </ac:spMkLst>
        </pc:spChg>
        <pc:picChg chg="add del">
          <ac:chgData name="Álvaro Buzique Junior" userId="cfedf8af-5733-4907-af3a-5fec3a3cf777" providerId="ADAL" clId="{6B20625F-DAEE-4652-850E-5E14BB404A6A}" dt="2023-06-02T21:23:37.618" v="1573" actId="478"/>
          <ac:picMkLst>
            <pc:docMk/>
            <pc:sldMk cId="2746802329" sldId="1231"/>
            <ac:picMk id="5" creationId="{81B426CF-DFF8-A44B-AB94-49C61CF66B5D}"/>
          </ac:picMkLst>
        </pc:picChg>
        <pc:picChg chg="add del mod">
          <ac:chgData name="Álvaro Buzique Junior" userId="cfedf8af-5733-4907-af3a-5fec3a3cf777" providerId="ADAL" clId="{6B20625F-DAEE-4652-850E-5E14BB404A6A}" dt="2023-06-02T21:23:36.996" v="1572" actId="931"/>
          <ac:picMkLst>
            <pc:docMk/>
            <pc:sldMk cId="2746802329" sldId="1231"/>
            <ac:picMk id="6" creationId="{DADC37D1-BA67-4755-A0AA-8FC41B58EC8D}"/>
          </ac:picMkLst>
        </pc:picChg>
        <pc:picChg chg="add mod ord">
          <ac:chgData name="Álvaro Buzique Junior" userId="cfedf8af-5733-4907-af3a-5fec3a3cf777" providerId="ADAL" clId="{6B20625F-DAEE-4652-850E-5E14BB404A6A}" dt="2023-06-02T21:25:48.841" v="1600" actId="1076"/>
          <ac:picMkLst>
            <pc:docMk/>
            <pc:sldMk cId="2746802329" sldId="1231"/>
            <ac:picMk id="7" creationId="{B58C3D49-0181-4AA1-9EE2-19AF748C1ED6}"/>
          </ac:picMkLst>
        </pc:picChg>
        <pc:picChg chg="add mod">
          <ac:chgData name="Álvaro Buzique Junior" userId="cfedf8af-5733-4907-af3a-5fec3a3cf777" providerId="ADAL" clId="{6B20625F-DAEE-4652-850E-5E14BB404A6A}" dt="2023-06-02T21:27:02.395" v="1608" actId="1038"/>
          <ac:picMkLst>
            <pc:docMk/>
            <pc:sldMk cId="2746802329" sldId="1231"/>
            <ac:picMk id="8" creationId="{46D5020C-54DE-4B44-96E2-F7D62F97C05B}"/>
          </ac:picMkLst>
        </pc:picChg>
        <pc:picChg chg="del">
          <ac:chgData name="Álvaro Buzique Junior" userId="cfedf8af-5733-4907-af3a-5fec3a3cf777" providerId="ADAL" clId="{6B20625F-DAEE-4652-850E-5E14BB404A6A}" dt="2023-06-02T21:23:47.067" v="1577" actId="478"/>
          <ac:picMkLst>
            <pc:docMk/>
            <pc:sldMk cId="2746802329" sldId="1231"/>
            <ac:picMk id="24" creationId="{00000000-0000-0000-0000-000000000000}"/>
          </ac:picMkLst>
        </pc:picChg>
        <pc:picChg chg="del">
          <ac:chgData name="Álvaro Buzique Junior" userId="cfedf8af-5733-4907-af3a-5fec3a3cf777" providerId="ADAL" clId="{6B20625F-DAEE-4652-850E-5E14BB404A6A}" dt="2023-06-02T21:23:42.933" v="1574" actId="478"/>
          <ac:picMkLst>
            <pc:docMk/>
            <pc:sldMk cId="2746802329" sldId="1231"/>
            <ac:picMk id="29" creationId="{00000000-0000-0000-0000-000000000000}"/>
          </ac:picMkLst>
        </pc:picChg>
        <pc:picChg chg="del">
          <ac:chgData name="Álvaro Buzique Junior" userId="cfedf8af-5733-4907-af3a-5fec3a3cf777" providerId="ADAL" clId="{6B20625F-DAEE-4652-850E-5E14BB404A6A}" dt="2023-06-02T21:23:44.614" v="1575" actId="478"/>
          <ac:picMkLst>
            <pc:docMk/>
            <pc:sldMk cId="2746802329" sldId="1231"/>
            <ac:picMk id="31" creationId="{00000000-0000-0000-0000-000000000000}"/>
          </ac:picMkLst>
        </pc:picChg>
        <pc:picChg chg="del">
          <ac:chgData name="Álvaro Buzique Junior" userId="cfedf8af-5733-4907-af3a-5fec3a3cf777" providerId="ADAL" clId="{6B20625F-DAEE-4652-850E-5E14BB404A6A}" dt="2023-06-02T21:23:45.770" v="1576" actId="478"/>
          <ac:picMkLst>
            <pc:docMk/>
            <pc:sldMk cId="2746802329" sldId="1231"/>
            <ac:picMk id="32" creationId="{00000000-0000-0000-0000-000000000000}"/>
          </ac:picMkLst>
        </pc:picChg>
      </pc:sldChg>
      <pc:sldChg chg="addSp delSp modSp">
        <pc:chgData name="Álvaro Buzique Junior" userId="cfedf8af-5733-4907-af3a-5fec3a3cf777" providerId="ADAL" clId="{6B20625F-DAEE-4652-850E-5E14BB404A6A}" dt="2023-06-03T00:19:56.200" v="3148" actId="478"/>
        <pc:sldMkLst>
          <pc:docMk/>
          <pc:sldMk cId="2873627007" sldId="1235"/>
        </pc:sldMkLst>
        <pc:spChg chg="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3" creationId="{FF3FD664-04AE-4AC9-BE13-1E2E041F8F76}"/>
          </ac:spMkLst>
        </pc:spChg>
        <pc:spChg chg="add del mod">
          <ac:chgData name="Álvaro Buzique Junior" userId="cfedf8af-5733-4907-af3a-5fec3a3cf777" providerId="ADAL" clId="{6B20625F-DAEE-4652-850E-5E14BB404A6A}" dt="2023-06-02T22:06:03.558" v="1821" actId="478"/>
          <ac:spMkLst>
            <pc:docMk/>
            <pc:sldMk cId="2873627007" sldId="1235"/>
            <ac:spMk id="4" creationId="{0337E27D-FDF2-4899-9549-430D889F42F8}"/>
          </ac:spMkLst>
        </pc:spChg>
        <pc:spChg chg="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10" creationId="{AAB0B5BC-9D3C-415D-8DA4-94EE4E948B7A}"/>
          </ac:spMkLst>
        </pc:spChg>
        <pc:spChg chg="del mod">
          <ac:chgData name="Álvaro Buzique Junior" userId="cfedf8af-5733-4907-af3a-5fec3a3cf777" providerId="ADAL" clId="{6B20625F-DAEE-4652-850E-5E14BB404A6A}" dt="2023-06-02T21:56:52.515" v="1733" actId="478"/>
          <ac:spMkLst>
            <pc:docMk/>
            <pc:sldMk cId="2873627007" sldId="1235"/>
            <ac:spMk id="12" creationId="{F4E3A60F-9262-4EB3-833A-634EB04B2973}"/>
          </ac:spMkLst>
        </pc:spChg>
        <pc:spChg chg="del">
          <ac:chgData name="Álvaro Buzique Junior" userId="cfedf8af-5733-4907-af3a-5fec3a3cf777" providerId="ADAL" clId="{6B20625F-DAEE-4652-850E-5E14BB404A6A}" dt="2023-06-02T21:57:39.298" v="1737" actId="478"/>
          <ac:spMkLst>
            <pc:docMk/>
            <pc:sldMk cId="2873627007" sldId="1235"/>
            <ac:spMk id="13" creationId="{EA532657-CE2F-480D-8C88-3E5B14CEDCDE}"/>
          </ac:spMkLst>
        </pc:spChg>
        <pc:spChg chg="mod">
          <ac:chgData name="Álvaro Buzique Junior" userId="cfedf8af-5733-4907-af3a-5fec3a3cf777" providerId="ADAL" clId="{6B20625F-DAEE-4652-850E-5E14BB404A6A}" dt="2023-06-02T22:30:00.670" v="1943" actId="255"/>
          <ac:spMkLst>
            <pc:docMk/>
            <pc:sldMk cId="2873627007" sldId="1235"/>
            <ac:spMk id="16" creationId="{554E5094-6B9B-4A7F-8CC3-802B84121B75}"/>
          </ac:spMkLst>
        </pc:spChg>
        <pc:spChg chg="del mod">
          <ac:chgData name="Álvaro Buzique Junior" userId="cfedf8af-5733-4907-af3a-5fec3a3cf777" providerId="ADAL" clId="{6B20625F-DAEE-4652-850E-5E14BB404A6A}" dt="2023-06-02T21:56:55.170" v="1734" actId="478"/>
          <ac:spMkLst>
            <pc:docMk/>
            <pc:sldMk cId="2873627007" sldId="1235"/>
            <ac:spMk id="17" creationId="{7C501421-A02B-4B90-A773-C5EC4BA3B853}"/>
          </ac:spMkLst>
        </pc:spChg>
        <pc:spChg chg="add 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18" creationId="{42E41559-0A62-4D6A-9686-CF36D5DB6CAA}"/>
          </ac:spMkLst>
        </pc:spChg>
        <pc:spChg chg="add 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24" creationId="{D55EC9E2-0295-46B1-AA55-628229A5F894}"/>
          </ac:spMkLst>
        </pc:spChg>
        <pc:spChg chg="add 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25" creationId="{DAE45A4B-B468-429D-9547-8364CEAF0296}"/>
          </ac:spMkLst>
        </pc:spChg>
        <pc:spChg chg="add mod">
          <ac:chgData name="Álvaro Buzique Junior" userId="cfedf8af-5733-4907-af3a-5fec3a3cf777" providerId="ADAL" clId="{6B20625F-DAEE-4652-850E-5E14BB404A6A}" dt="2023-06-02T22:25:14.356" v="1902" actId="1036"/>
          <ac:spMkLst>
            <pc:docMk/>
            <pc:sldMk cId="2873627007" sldId="1235"/>
            <ac:spMk id="26" creationId="{CA37EB32-6529-453B-A1D2-0FD0141A497E}"/>
          </ac:spMkLst>
        </pc:spChg>
        <pc:spChg chg="add del mod">
          <ac:chgData name="Álvaro Buzique Junior" userId="cfedf8af-5733-4907-af3a-5fec3a3cf777" providerId="ADAL" clId="{6B20625F-DAEE-4652-850E-5E14BB404A6A}" dt="2023-06-02T22:20:30.112" v="1853" actId="478"/>
          <ac:spMkLst>
            <pc:docMk/>
            <pc:sldMk cId="2873627007" sldId="1235"/>
            <ac:spMk id="27" creationId="{E68C4913-6878-434A-9427-C642A6016AA8}"/>
          </ac:spMkLst>
        </pc:spChg>
        <pc:spChg chg="add mod">
          <ac:chgData name="Álvaro Buzique Junior" userId="cfedf8af-5733-4907-af3a-5fec3a3cf777" providerId="ADAL" clId="{6B20625F-DAEE-4652-850E-5E14BB404A6A}" dt="2023-06-03T00:14:45.807" v="3088" actId="207"/>
          <ac:spMkLst>
            <pc:docMk/>
            <pc:sldMk cId="2873627007" sldId="1235"/>
            <ac:spMk id="28" creationId="{A586EC1A-5EC0-46F9-81D9-DF517FE14D2E}"/>
          </ac:spMkLst>
        </pc:spChg>
        <pc:spChg chg="add del mod">
          <ac:chgData name="Álvaro Buzique Junior" userId="cfedf8af-5733-4907-af3a-5fec3a3cf777" providerId="ADAL" clId="{6B20625F-DAEE-4652-850E-5E14BB404A6A}" dt="2023-06-02T22:25:00.149" v="1876" actId="478"/>
          <ac:spMkLst>
            <pc:docMk/>
            <pc:sldMk cId="2873627007" sldId="1235"/>
            <ac:spMk id="29" creationId="{F4C79147-0103-4415-96DD-FB6EC0BBA9D0}"/>
          </ac:spMkLst>
        </pc:spChg>
        <pc:spChg chg="add mod">
          <ac:chgData name="Álvaro Buzique Junior" userId="cfedf8af-5733-4907-af3a-5fec3a3cf777" providerId="ADAL" clId="{6B20625F-DAEE-4652-850E-5E14BB404A6A}" dt="2023-06-03T00:14:50.819" v="3089" actId="207"/>
          <ac:spMkLst>
            <pc:docMk/>
            <pc:sldMk cId="2873627007" sldId="1235"/>
            <ac:spMk id="30" creationId="{60FB1EDD-BE9C-4B25-A07E-BCA4968F426F}"/>
          </ac:spMkLst>
        </pc:spChg>
        <pc:spChg chg="add mod">
          <ac:chgData name="Álvaro Buzique Junior" userId="cfedf8af-5733-4907-af3a-5fec3a3cf777" providerId="ADAL" clId="{6B20625F-DAEE-4652-850E-5E14BB404A6A}" dt="2023-06-03T00:14:41.380" v="3087" actId="207"/>
          <ac:spMkLst>
            <pc:docMk/>
            <pc:sldMk cId="2873627007" sldId="1235"/>
            <ac:spMk id="31" creationId="{4717E894-30C8-448A-94C5-70D05A060DEB}"/>
          </ac:spMkLst>
        </pc:spChg>
        <pc:spChg chg="add mod">
          <ac:chgData name="Álvaro Buzique Junior" userId="cfedf8af-5733-4907-af3a-5fec3a3cf777" providerId="ADAL" clId="{6B20625F-DAEE-4652-850E-5E14BB404A6A}" dt="2023-06-02T22:28:10.441" v="1930" actId="207"/>
          <ac:spMkLst>
            <pc:docMk/>
            <pc:sldMk cId="2873627007" sldId="1235"/>
            <ac:spMk id="32" creationId="{47E6D8F4-202E-405A-BB63-1146D38E543B}"/>
          </ac:spMkLst>
        </pc:spChg>
        <pc:spChg chg="add mod">
          <ac:chgData name="Álvaro Buzique Junior" userId="cfedf8af-5733-4907-af3a-5fec3a3cf777" providerId="ADAL" clId="{6B20625F-DAEE-4652-850E-5E14BB404A6A}" dt="2023-06-03T00:14:57.492" v="3090" actId="207"/>
          <ac:spMkLst>
            <pc:docMk/>
            <pc:sldMk cId="2873627007" sldId="1235"/>
            <ac:spMk id="33" creationId="{2CADF446-E626-40B5-A64A-3E044B1C421D}"/>
          </ac:spMkLst>
        </pc:spChg>
        <pc:spChg chg="add del mod">
          <ac:chgData name="Álvaro Buzique Junior" userId="cfedf8af-5733-4907-af3a-5fec3a3cf777" providerId="ADAL" clId="{6B20625F-DAEE-4652-850E-5E14BB404A6A}" dt="2023-06-03T00:19:56.200" v="3148" actId="478"/>
          <ac:spMkLst>
            <pc:docMk/>
            <pc:sldMk cId="2873627007" sldId="1235"/>
            <ac:spMk id="34" creationId="{F113D635-C9CB-4C11-806B-9220E68415BC}"/>
          </ac:spMkLst>
        </pc:spChg>
        <pc:picChg chg="del mod ord">
          <ac:chgData name="Álvaro Buzique Junior" userId="cfedf8af-5733-4907-af3a-5fec3a3cf777" providerId="ADAL" clId="{6B20625F-DAEE-4652-850E-5E14BB404A6A}" dt="2023-06-02T21:51:12.601" v="1688" actId="478"/>
          <ac:picMkLst>
            <pc:docMk/>
            <pc:sldMk cId="2873627007" sldId="1235"/>
            <ac:picMk id="2" creationId="{B7DCF959-352F-4227-A597-209C925E9F1A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5" creationId="{B1A40937-170E-4CC4-B420-F01022E47A1F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6" creationId="{10E0EA2A-8F38-4650-BAB9-3EA7E336757D}"/>
          </ac:picMkLst>
        </pc:picChg>
        <pc:picChg chg="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8" creationId="{8E276B5C-07FE-4F76-AFEF-F984481979FB}"/>
          </ac:picMkLst>
        </pc:picChg>
        <pc:picChg chg="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9" creationId="{FED85D25-124F-4316-B02D-A2F27D0FFC41}"/>
          </ac:picMkLst>
        </pc:picChg>
        <pc:picChg chg="add del mod">
          <ac:chgData name="Álvaro Buzique Junior" userId="cfedf8af-5733-4907-af3a-5fec3a3cf777" providerId="ADAL" clId="{6B20625F-DAEE-4652-850E-5E14BB404A6A}" dt="2023-06-02T22:01:14.870" v="1774" actId="478"/>
          <ac:picMkLst>
            <pc:docMk/>
            <pc:sldMk cId="2873627007" sldId="1235"/>
            <ac:picMk id="11" creationId="{36C38F13-80F5-43D9-B0EF-3C6CD9956AEB}"/>
          </ac:picMkLst>
        </pc:picChg>
        <pc:picChg chg="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14" creationId="{69D0BFD1-BD67-4FE4-9FE3-E54F27E5F04F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19" creationId="{DDFBA3BF-68A6-422E-B36B-6F6B875EB901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20" creationId="{AD7E9E5D-C92C-4706-B0BE-BF2CBFD3C51D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21" creationId="{BC39BD85-8565-4447-8011-6C72991C9635}"/>
          </ac:picMkLst>
        </pc:picChg>
        <pc:picChg chg="add mod">
          <ac:chgData name="Álvaro Buzique Junior" userId="cfedf8af-5733-4907-af3a-5fec3a3cf777" providerId="ADAL" clId="{6B20625F-DAEE-4652-850E-5E14BB404A6A}" dt="2023-06-02T22:28:39.224" v="1932" actId="1035"/>
          <ac:picMkLst>
            <pc:docMk/>
            <pc:sldMk cId="2873627007" sldId="1235"/>
            <ac:picMk id="22" creationId="{7F230C3A-F4FF-4EDF-B127-DD387C2FB201}"/>
          </ac:picMkLst>
        </pc:picChg>
        <pc:picChg chg="add mod">
          <ac:chgData name="Álvaro Buzique Junior" userId="cfedf8af-5733-4907-af3a-5fec3a3cf777" providerId="ADAL" clId="{6B20625F-DAEE-4652-850E-5E14BB404A6A}" dt="2023-06-02T22:25:14.356" v="1902" actId="1036"/>
          <ac:picMkLst>
            <pc:docMk/>
            <pc:sldMk cId="2873627007" sldId="1235"/>
            <ac:picMk id="23" creationId="{CEC2F04E-D0AF-4BBC-B098-1D280FF60711}"/>
          </ac:picMkLst>
        </pc:picChg>
        <pc:picChg chg="add del mod">
          <ac:chgData name="Álvaro Buzique Junior" userId="cfedf8af-5733-4907-af3a-5fec3a3cf777" providerId="ADAL" clId="{6B20625F-DAEE-4652-850E-5E14BB404A6A}" dt="2023-06-03T00:17:33.551" v="3109"/>
          <ac:picMkLst>
            <pc:docMk/>
            <pc:sldMk cId="2873627007" sldId="1235"/>
            <ac:picMk id="35" creationId="{E6767F2D-B7CA-4B16-86E0-12FF817B065E}"/>
          </ac:picMkLst>
        </pc:picChg>
        <pc:picChg chg="add mod">
          <ac:chgData name="Álvaro Buzique Junior" userId="cfedf8af-5733-4907-af3a-5fec3a3cf777" providerId="ADAL" clId="{6B20625F-DAEE-4652-850E-5E14BB404A6A}" dt="2023-06-03T00:17:58.246" v="3115" actId="14100"/>
          <ac:picMkLst>
            <pc:docMk/>
            <pc:sldMk cId="2873627007" sldId="1235"/>
            <ac:picMk id="36" creationId="{B55299DF-E4B0-4204-8286-B37D4C500853}"/>
          </ac:picMkLst>
        </pc:picChg>
        <pc:picChg chg="add mod">
          <ac:chgData name="Álvaro Buzique Junior" userId="cfedf8af-5733-4907-af3a-5fec3a3cf777" providerId="ADAL" clId="{6B20625F-DAEE-4652-850E-5E14BB404A6A}" dt="2023-06-03T00:18:21.577" v="3125" actId="1035"/>
          <ac:picMkLst>
            <pc:docMk/>
            <pc:sldMk cId="2873627007" sldId="1235"/>
            <ac:picMk id="37" creationId="{333B4E0F-21B7-40CD-A78B-1B0EC5813F4A}"/>
          </ac:picMkLst>
        </pc:picChg>
        <pc:picChg chg="add mod">
          <ac:chgData name="Álvaro Buzique Junior" userId="cfedf8af-5733-4907-af3a-5fec3a3cf777" providerId="ADAL" clId="{6B20625F-DAEE-4652-850E-5E14BB404A6A}" dt="2023-06-03T00:18:42.035" v="3128" actId="1076"/>
          <ac:picMkLst>
            <pc:docMk/>
            <pc:sldMk cId="2873627007" sldId="1235"/>
            <ac:picMk id="38" creationId="{B7267400-A004-4D85-A89C-B3D7E08C6060}"/>
          </ac:picMkLst>
        </pc:picChg>
        <pc:picChg chg="add mod">
          <ac:chgData name="Álvaro Buzique Junior" userId="cfedf8af-5733-4907-af3a-5fec3a3cf777" providerId="ADAL" clId="{6B20625F-DAEE-4652-850E-5E14BB404A6A}" dt="2023-06-03T00:19:19.514" v="3140" actId="1076"/>
          <ac:picMkLst>
            <pc:docMk/>
            <pc:sldMk cId="2873627007" sldId="1235"/>
            <ac:picMk id="39" creationId="{F9CB730C-B409-431E-B2B0-57E48C893ACA}"/>
          </ac:picMkLst>
        </pc:picChg>
        <pc:picChg chg="add mod">
          <ac:chgData name="Álvaro Buzique Junior" userId="cfedf8af-5733-4907-af3a-5fec3a3cf777" providerId="ADAL" clId="{6B20625F-DAEE-4652-850E-5E14BB404A6A}" dt="2023-06-03T00:19:44.596" v="3147" actId="1037"/>
          <ac:picMkLst>
            <pc:docMk/>
            <pc:sldMk cId="2873627007" sldId="1235"/>
            <ac:picMk id="40" creationId="{E2FB50F7-A5FD-4581-AF3C-CBD2F16D62F7}"/>
          </ac:picMkLst>
        </pc:picChg>
      </pc:sldChg>
      <pc:sldChg chg="modSp del">
        <pc:chgData name="Álvaro Buzique Junior" userId="cfedf8af-5733-4907-af3a-5fec3a3cf777" providerId="ADAL" clId="{6B20625F-DAEE-4652-850E-5E14BB404A6A}" dt="2023-06-02T22:30:56.414" v="1944" actId="2696"/>
        <pc:sldMkLst>
          <pc:docMk/>
          <pc:sldMk cId="1955527572" sldId="1236"/>
        </pc:sldMkLst>
        <pc:spChg chg="mod">
          <ac:chgData name="Álvaro Buzique Junior" userId="cfedf8af-5733-4907-af3a-5fec3a3cf777" providerId="ADAL" clId="{6B20625F-DAEE-4652-850E-5E14BB404A6A}" dt="2023-06-02T21:32:48.945" v="1622" actId="20577"/>
          <ac:spMkLst>
            <pc:docMk/>
            <pc:sldMk cId="1955527572" sldId="1236"/>
            <ac:spMk id="16" creationId="{E6ED2B61-42CE-45C2-9B10-15516A052C44}"/>
          </ac:spMkLst>
        </pc:spChg>
      </pc:sldChg>
      <pc:sldChg chg="addSp delSp modSp">
        <pc:chgData name="Álvaro Buzique Junior" userId="cfedf8af-5733-4907-af3a-5fec3a3cf777" providerId="ADAL" clId="{6B20625F-DAEE-4652-850E-5E14BB404A6A}" dt="2023-06-02T22:37:59.522" v="1965" actId="20577"/>
        <pc:sldMkLst>
          <pc:docMk/>
          <pc:sldMk cId="1464790897" sldId="1237"/>
        </pc:sldMkLst>
        <pc:spChg chg="mod">
          <ac:chgData name="Álvaro Buzique Junior" userId="cfedf8af-5733-4907-af3a-5fec3a3cf777" providerId="ADAL" clId="{6B20625F-DAEE-4652-850E-5E14BB404A6A}" dt="2023-06-02T21:04:34.662" v="204" actId="1035"/>
          <ac:spMkLst>
            <pc:docMk/>
            <pc:sldMk cId="1464790897" sldId="1237"/>
            <ac:spMk id="2" creationId="{01A987F2-F556-4DB7-AF4B-55655C69F48E}"/>
          </ac:spMkLst>
        </pc:spChg>
        <pc:spChg chg="add mod">
          <ac:chgData name="Álvaro Buzique Junior" userId="cfedf8af-5733-4907-af3a-5fec3a3cf777" providerId="ADAL" clId="{6B20625F-DAEE-4652-850E-5E14BB404A6A}" dt="2023-06-02T21:17:26.878" v="1494" actId="1076"/>
          <ac:spMkLst>
            <pc:docMk/>
            <pc:sldMk cId="1464790897" sldId="1237"/>
            <ac:spMk id="9" creationId="{B82FB6CC-A8F4-43D8-8B68-D2A55CE991E3}"/>
          </ac:spMkLst>
        </pc:spChg>
        <pc:spChg chg="mod">
          <ac:chgData name="Álvaro Buzique Junior" userId="cfedf8af-5733-4907-af3a-5fec3a3cf777" providerId="ADAL" clId="{6B20625F-DAEE-4652-850E-5E14BB404A6A}" dt="2023-06-02T21:04:34.662" v="204" actId="1035"/>
          <ac:spMkLst>
            <pc:docMk/>
            <pc:sldMk cId="1464790897" sldId="1237"/>
            <ac:spMk id="10" creationId="{F35247D7-F103-4E00-BC9C-434A69EE2DCD}"/>
          </ac:spMkLst>
        </pc:spChg>
        <pc:spChg chg="mod">
          <ac:chgData name="Álvaro Buzique Junior" userId="cfedf8af-5733-4907-af3a-5fec3a3cf777" providerId="ADAL" clId="{6B20625F-DAEE-4652-850E-5E14BB404A6A}" dt="2023-06-02T22:37:59.522" v="1965" actId="20577"/>
          <ac:spMkLst>
            <pc:docMk/>
            <pc:sldMk cId="1464790897" sldId="1237"/>
            <ac:spMk id="11" creationId="{F3690A5F-F9A9-4455-8C20-00406C1C670A}"/>
          </ac:spMkLst>
        </pc:spChg>
        <pc:spChg chg="mod">
          <ac:chgData name="Álvaro Buzique Junior" userId="cfedf8af-5733-4907-af3a-5fec3a3cf777" providerId="ADAL" clId="{6B20625F-DAEE-4652-850E-5E14BB404A6A}" dt="2023-06-02T21:10:27.684" v="1152" actId="14100"/>
          <ac:spMkLst>
            <pc:docMk/>
            <pc:sldMk cId="1464790897" sldId="1237"/>
            <ac:spMk id="13" creationId="{C7A48EC7-A6A6-4295-A003-102E08C6F4EF}"/>
          </ac:spMkLst>
        </pc:spChg>
        <pc:spChg chg="del mod">
          <ac:chgData name="Álvaro Buzique Junior" userId="cfedf8af-5733-4907-af3a-5fec3a3cf777" providerId="ADAL" clId="{6B20625F-DAEE-4652-850E-5E14BB404A6A}" dt="2023-06-02T21:00:40.453" v="118" actId="478"/>
          <ac:spMkLst>
            <pc:docMk/>
            <pc:sldMk cId="1464790897" sldId="1237"/>
            <ac:spMk id="14" creationId="{904B91ED-B20B-450A-93F0-389F4D3B750C}"/>
          </ac:spMkLst>
        </pc:spChg>
        <pc:spChg chg="mod">
          <ac:chgData name="Álvaro Buzique Junior" userId="cfedf8af-5733-4907-af3a-5fec3a3cf777" providerId="ADAL" clId="{6B20625F-DAEE-4652-850E-5E14BB404A6A}" dt="2023-06-02T21:04:34.662" v="204" actId="1035"/>
          <ac:spMkLst>
            <pc:docMk/>
            <pc:sldMk cId="1464790897" sldId="1237"/>
            <ac:spMk id="16" creationId="{35DF1111-5DE9-4093-9F82-6C832E5EDEFD}"/>
          </ac:spMkLst>
        </pc:spChg>
        <pc:spChg chg="add mod">
          <ac:chgData name="Álvaro Buzique Junior" userId="cfedf8af-5733-4907-af3a-5fec3a3cf777" providerId="ADAL" clId="{6B20625F-DAEE-4652-850E-5E14BB404A6A}" dt="2023-06-02T21:04:34.662" v="204" actId="1035"/>
          <ac:spMkLst>
            <pc:docMk/>
            <pc:sldMk cId="1464790897" sldId="1237"/>
            <ac:spMk id="17" creationId="{4F4C5589-A9F1-4298-A68D-26954615CCBF}"/>
          </ac:spMkLst>
        </pc:spChg>
        <pc:spChg chg="del">
          <ac:chgData name="Álvaro Buzique Junior" userId="cfedf8af-5733-4907-af3a-5fec3a3cf777" providerId="ADAL" clId="{6B20625F-DAEE-4652-850E-5E14BB404A6A}" dt="2023-06-02T21:03:58.027" v="155" actId="478"/>
          <ac:spMkLst>
            <pc:docMk/>
            <pc:sldMk cId="1464790897" sldId="1237"/>
            <ac:spMk id="19" creationId="{8F75C15C-4A8D-4F8B-98A4-30627BA10C56}"/>
          </ac:spMkLst>
        </pc:spChg>
        <pc:spChg chg="add mod">
          <ac:chgData name="Álvaro Buzique Junior" userId="cfedf8af-5733-4907-af3a-5fec3a3cf777" providerId="ADAL" clId="{6B20625F-DAEE-4652-850E-5E14BB404A6A}" dt="2023-06-02T21:16:38.629" v="1390" actId="1038"/>
          <ac:spMkLst>
            <pc:docMk/>
            <pc:sldMk cId="1464790897" sldId="1237"/>
            <ac:spMk id="20" creationId="{956F7ED1-D1BA-4695-969A-5A880167C5A2}"/>
          </ac:spMkLst>
        </pc:spChg>
        <pc:spChg chg="add mod">
          <ac:chgData name="Álvaro Buzique Junior" userId="cfedf8af-5733-4907-af3a-5fec3a3cf777" providerId="ADAL" clId="{6B20625F-DAEE-4652-850E-5E14BB404A6A}" dt="2023-06-02T21:16:57.757" v="1454" actId="1037"/>
          <ac:spMkLst>
            <pc:docMk/>
            <pc:sldMk cId="1464790897" sldId="1237"/>
            <ac:spMk id="21" creationId="{8AB5C2FB-F0DF-4DBB-83AA-DD4444F56D53}"/>
          </ac:spMkLst>
        </pc:spChg>
        <pc:spChg chg="add mod">
          <ac:chgData name="Álvaro Buzique Junior" userId="cfedf8af-5733-4907-af3a-5fec3a3cf777" providerId="ADAL" clId="{6B20625F-DAEE-4652-850E-5E14BB404A6A}" dt="2023-06-02T21:16:48.129" v="1419" actId="1037"/>
          <ac:spMkLst>
            <pc:docMk/>
            <pc:sldMk cId="1464790897" sldId="1237"/>
            <ac:spMk id="22" creationId="{9303BEC8-3982-4143-A564-A5177CC7DE99}"/>
          </ac:spMkLst>
        </pc:spChg>
        <pc:spChg chg="add mod">
          <ac:chgData name="Álvaro Buzique Junior" userId="cfedf8af-5733-4907-af3a-5fec3a3cf777" providerId="ADAL" clId="{6B20625F-DAEE-4652-850E-5E14BB404A6A}" dt="2023-06-02T21:17:55.847" v="1498" actId="1038"/>
          <ac:spMkLst>
            <pc:docMk/>
            <pc:sldMk cId="1464790897" sldId="1237"/>
            <ac:spMk id="23" creationId="{659F37FE-3FB5-446C-9E80-6A8A6F6358B0}"/>
          </ac:spMkLst>
        </pc:spChg>
        <pc:spChg chg="add mod">
          <ac:chgData name="Álvaro Buzique Junior" userId="cfedf8af-5733-4907-af3a-5fec3a3cf777" providerId="ADAL" clId="{6B20625F-DAEE-4652-850E-5E14BB404A6A}" dt="2023-06-02T21:15:07.981" v="1373" actId="14100"/>
          <ac:spMkLst>
            <pc:docMk/>
            <pc:sldMk cId="1464790897" sldId="1237"/>
            <ac:spMk id="24" creationId="{B324CB02-D3B9-4485-BD84-4ED93010BB26}"/>
          </ac:spMkLst>
        </pc:spChg>
        <pc:picChg chg="add del mod ord">
          <ac:chgData name="Álvaro Buzique Junior" userId="cfedf8af-5733-4907-af3a-5fec3a3cf777" providerId="ADAL" clId="{6B20625F-DAEE-4652-850E-5E14BB404A6A}" dt="2023-06-02T20:57:47.922" v="43" actId="478"/>
          <ac:picMkLst>
            <pc:docMk/>
            <pc:sldMk cId="1464790897" sldId="1237"/>
            <ac:picMk id="3" creationId="{80FA7161-EC88-46EF-ABFB-73D6E1A996B8}"/>
          </ac:picMkLst>
        </pc:picChg>
        <pc:picChg chg="del">
          <ac:chgData name="Álvaro Buzique Junior" userId="cfedf8af-5733-4907-af3a-5fec3a3cf777" providerId="ADAL" clId="{6B20625F-DAEE-4652-850E-5E14BB404A6A}" dt="2023-06-02T20:59:25.200" v="89" actId="478"/>
          <ac:picMkLst>
            <pc:docMk/>
            <pc:sldMk cId="1464790897" sldId="1237"/>
            <ac:picMk id="4" creationId="{3117DA0A-9FAA-42E6-A1CB-6548699147D6}"/>
          </ac:picMkLst>
        </pc:picChg>
        <pc:picChg chg="add mod ord">
          <ac:chgData name="Álvaro Buzique Junior" userId="cfedf8af-5733-4907-af3a-5fec3a3cf777" providerId="ADAL" clId="{6B20625F-DAEE-4652-850E-5E14BB404A6A}" dt="2023-06-02T21:04:34.662" v="204" actId="1035"/>
          <ac:picMkLst>
            <pc:docMk/>
            <pc:sldMk cId="1464790897" sldId="1237"/>
            <ac:picMk id="5" creationId="{820C26D1-E25C-430E-B2EC-0478F0477B77}"/>
          </ac:picMkLst>
        </pc:picChg>
        <pc:picChg chg="add del mod ord">
          <ac:chgData name="Álvaro Buzique Junior" userId="cfedf8af-5733-4907-af3a-5fec3a3cf777" providerId="ADAL" clId="{6B20625F-DAEE-4652-850E-5E14BB404A6A}" dt="2023-06-02T21:01:18.818" v="119" actId="478"/>
          <ac:picMkLst>
            <pc:docMk/>
            <pc:sldMk cId="1464790897" sldId="1237"/>
            <ac:picMk id="6" creationId="{F0A62629-7BC4-4782-83C3-1AD71F2C0CF4}"/>
          </ac:picMkLst>
        </pc:picChg>
        <pc:picChg chg="add mod">
          <ac:chgData name="Álvaro Buzique Junior" userId="cfedf8af-5733-4907-af3a-5fec3a3cf777" providerId="ADAL" clId="{6B20625F-DAEE-4652-850E-5E14BB404A6A}" dt="2023-06-02T21:04:34.662" v="204" actId="1035"/>
          <ac:picMkLst>
            <pc:docMk/>
            <pc:sldMk cId="1464790897" sldId="1237"/>
            <ac:picMk id="8" creationId="{3B9F219B-B12E-468F-98EB-E4F95CA93F5D}"/>
          </ac:picMkLst>
        </pc:picChg>
        <pc:picChg chg="del">
          <ac:chgData name="Álvaro Buzique Junior" userId="cfedf8af-5733-4907-af3a-5fec3a3cf777" providerId="ADAL" clId="{6B20625F-DAEE-4652-850E-5E14BB404A6A}" dt="2023-06-02T20:52:45.853" v="19" actId="478"/>
          <ac:picMkLst>
            <pc:docMk/>
            <pc:sldMk cId="1464790897" sldId="1237"/>
            <ac:picMk id="15" creationId="{F83D33C6-9DB0-4B52-A79C-32E4D9840249}"/>
          </ac:picMkLst>
        </pc:picChg>
      </pc:sldChg>
      <pc:sldChg chg="modSp">
        <pc:chgData name="Álvaro Buzique Junior" userId="cfedf8af-5733-4907-af3a-5fec3a3cf777" providerId="ADAL" clId="{6B20625F-DAEE-4652-850E-5E14BB404A6A}" dt="2023-06-03T00:12:13.818" v="3083" actId="1035"/>
        <pc:sldMkLst>
          <pc:docMk/>
          <pc:sldMk cId="4144511087" sldId="1239"/>
        </pc:sldMkLst>
        <pc:picChg chg="mod">
          <ac:chgData name="Álvaro Buzique Junior" userId="cfedf8af-5733-4907-af3a-5fec3a3cf777" providerId="ADAL" clId="{6B20625F-DAEE-4652-850E-5E14BB404A6A}" dt="2023-06-03T00:12:13.818" v="3083" actId="1035"/>
          <ac:picMkLst>
            <pc:docMk/>
            <pc:sldMk cId="4144511087" sldId="1239"/>
            <ac:picMk id="5" creationId="{81B426CF-DFF8-A44B-AB94-49C61CF66B5D}"/>
          </ac:picMkLst>
        </pc:picChg>
      </pc:sldChg>
      <pc:sldChg chg="modSp">
        <pc:chgData name="Álvaro Buzique Junior" userId="cfedf8af-5733-4907-af3a-5fec3a3cf777" providerId="ADAL" clId="{6B20625F-DAEE-4652-850E-5E14BB404A6A}" dt="2023-06-02T20:42:52.768" v="12" actId="20577"/>
        <pc:sldMkLst>
          <pc:docMk/>
          <pc:sldMk cId="3603838741" sldId="1241"/>
        </pc:sldMkLst>
        <pc:spChg chg="mod">
          <ac:chgData name="Álvaro Buzique Junior" userId="cfedf8af-5733-4907-af3a-5fec3a3cf777" providerId="ADAL" clId="{6B20625F-DAEE-4652-850E-5E14BB404A6A}" dt="2023-06-02T20:42:52.768" v="12" actId="20577"/>
          <ac:spMkLst>
            <pc:docMk/>
            <pc:sldMk cId="3603838741" sldId="1241"/>
            <ac:spMk id="3" creationId="{00000000-0000-0000-0000-000000000000}"/>
          </ac:spMkLst>
        </pc:spChg>
      </pc:sldChg>
      <pc:sldChg chg="modSp del">
        <pc:chgData name="Álvaro Buzique Junior" userId="cfedf8af-5733-4907-af3a-5fec3a3cf777" providerId="ADAL" clId="{6B20625F-DAEE-4652-850E-5E14BB404A6A}" dt="2023-06-02T22:32:12.809" v="1947" actId="2696"/>
        <pc:sldMkLst>
          <pc:docMk/>
          <pc:sldMk cId="1718784615" sldId="1250"/>
        </pc:sldMkLst>
        <pc:picChg chg="mod">
          <ac:chgData name="Álvaro Buzique Junior" userId="cfedf8af-5733-4907-af3a-5fec3a3cf777" providerId="ADAL" clId="{6B20625F-DAEE-4652-850E-5E14BB404A6A}" dt="2023-06-02T22:31:58.776" v="1946" actId="1076"/>
          <ac:picMkLst>
            <pc:docMk/>
            <pc:sldMk cId="1718784615" sldId="1250"/>
            <ac:picMk id="4" creationId="{00000000-0000-0000-0000-000000000000}"/>
          </ac:picMkLst>
        </pc:picChg>
      </pc:sldChg>
      <pc:sldChg chg="addSp modSp ord">
        <pc:chgData name="Álvaro Buzique Junior" userId="cfedf8af-5733-4907-af3a-5fec3a3cf777" providerId="ADAL" clId="{6B20625F-DAEE-4652-850E-5E14BB404A6A}" dt="2023-06-02T22:39:22.905" v="1969"/>
        <pc:sldMkLst>
          <pc:docMk/>
          <pc:sldMk cId="3102629710" sldId="1251"/>
        </pc:sldMkLst>
        <pc:picChg chg="add mod modCrop">
          <ac:chgData name="Álvaro Buzique Junior" userId="cfedf8af-5733-4907-af3a-5fec3a3cf777" providerId="ADAL" clId="{6B20625F-DAEE-4652-850E-5E14BB404A6A}" dt="2023-06-02T22:36:48.138" v="1960" actId="1076"/>
          <ac:picMkLst>
            <pc:docMk/>
            <pc:sldMk cId="3102629710" sldId="1251"/>
            <ac:picMk id="2" creationId="{E9BD0660-86DE-43B1-BAF8-972E76B1CFA5}"/>
          </ac:picMkLst>
        </pc:picChg>
      </pc:sldChg>
      <pc:sldChg chg="addSp delSp modSp add del">
        <pc:chgData name="Álvaro Buzique Junior" userId="cfedf8af-5733-4907-af3a-5fec3a3cf777" providerId="ADAL" clId="{6B20625F-DAEE-4652-850E-5E14BB404A6A}" dt="2023-06-02T23:18:02.869" v="2417" actId="2696"/>
        <pc:sldMkLst>
          <pc:docMk/>
          <pc:sldMk cId="3197805474" sldId="1252"/>
        </pc:sldMkLst>
        <pc:spChg chg="mod">
          <ac:chgData name="Álvaro Buzique Junior" userId="cfedf8af-5733-4907-af3a-5fec3a3cf777" providerId="ADAL" clId="{6B20625F-DAEE-4652-850E-5E14BB404A6A}" dt="2023-06-02T23:02:52.363" v="2260" actId="20577"/>
          <ac:spMkLst>
            <pc:docMk/>
            <pc:sldMk cId="3197805474" sldId="1252"/>
            <ac:spMk id="2" creationId="{00000000-0000-0000-0000-000000000000}"/>
          </ac:spMkLst>
        </pc:spChg>
        <pc:spChg chg="del">
          <ac:chgData name="Álvaro Buzique Junior" userId="cfedf8af-5733-4907-af3a-5fec3a3cf777" providerId="ADAL" clId="{6B20625F-DAEE-4652-850E-5E14BB404A6A}" dt="2023-06-02T22:39:15.856" v="1968" actId="478"/>
          <ac:spMkLst>
            <pc:docMk/>
            <pc:sldMk cId="3197805474" sldId="1252"/>
            <ac:spMk id="9" creationId="{D93C55CE-261C-4F64-B442-41E18183BEE1}"/>
          </ac:spMkLst>
        </pc:spChg>
        <pc:picChg chg="add mod ord">
          <ac:chgData name="Álvaro Buzique Junior" userId="cfedf8af-5733-4907-af3a-5fec3a3cf777" providerId="ADAL" clId="{6B20625F-DAEE-4652-850E-5E14BB404A6A}" dt="2023-06-02T23:03:18.635" v="2261" actId="14100"/>
          <ac:picMkLst>
            <pc:docMk/>
            <pc:sldMk cId="3197805474" sldId="1252"/>
            <ac:picMk id="4" creationId="{C223F1DE-3992-4842-A089-29A021ACC1B6}"/>
          </ac:picMkLst>
        </pc:picChg>
        <pc:picChg chg="add mod">
          <ac:chgData name="Álvaro Buzique Junior" userId="cfedf8af-5733-4907-af3a-5fec3a3cf777" providerId="ADAL" clId="{6B20625F-DAEE-4652-850E-5E14BB404A6A}" dt="2023-06-02T23:00:31.637" v="2207" actId="1076"/>
          <ac:picMkLst>
            <pc:docMk/>
            <pc:sldMk cId="3197805474" sldId="1252"/>
            <ac:picMk id="7" creationId="{084D6B62-9D05-4118-9A1A-7D196CB2F034}"/>
          </ac:picMkLst>
        </pc:picChg>
        <pc:picChg chg="add mod">
          <ac:chgData name="Álvaro Buzique Junior" userId="cfedf8af-5733-4907-af3a-5fec3a3cf777" providerId="ADAL" clId="{6B20625F-DAEE-4652-850E-5E14BB404A6A}" dt="2023-06-02T23:01:36.292" v="2218" actId="1076"/>
          <ac:picMkLst>
            <pc:docMk/>
            <pc:sldMk cId="3197805474" sldId="1252"/>
            <ac:picMk id="10" creationId="{6B1E2CD4-EEB4-49D5-B793-F3E02CF283E2}"/>
          </ac:picMkLst>
        </pc:picChg>
        <pc:picChg chg="mod">
          <ac:chgData name="Álvaro Buzique Junior" userId="cfedf8af-5733-4907-af3a-5fec3a3cf777" providerId="ADAL" clId="{6B20625F-DAEE-4652-850E-5E14BB404A6A}" dt="2023-06-02T23:15:46.203" v="2397" actId="1076"/>
          <ac:picMkLst>
            <pc:docMk/>
            <pc:sldMk cId="3197805474" sldId="1252"/>
            <ac:picMk id="11" creationId="{404331E0-EAC2-BF4E-B360-BE9086BC9DD9}"/>
          </ac:picMkLst>
        </pc:picChg>
        <pc:picChg chg="del">
          <ac:chgData name="Álvaro Buzique Junior" userId="cfedf8af-5733-4907-af3a-5fec3a3cf777" providerId="ADAL" clId="{6B20625F-DAEE-4652-850E-5E14BB404A6A}" dt="2023-06-02T22:39:12.092" v="1967" actId="478"/>
          <ac:picMkLst>
            <pc:docMk/>
            <pc:sldMk cId="3197805474" sldId="1252"/>
            <ac:picMk id="13" creationId="{8E77BB31-05E8-4A17-A96E-8F8DEB314D0E}"/>
          </ac:picMkLst>
        </pc:picChg>
        <pc:picChg chg="add mod">
          <ac:chgData name="Álvaro Buzique Junior" userId="cfedf8af-5733-4907-af3a-5fec3a3cf777" providerId="ADAL" clId="{6B20625F-DAEE-4652-850E-5E14BB404A6A}" dt="2023-06-02T23:00:52.279" v="2213" actId="1076"/>
          <ac:picMkLst>
            <pc:docMk/>
            <pc:sldMk cId="3197805474" sldId="1252"/>
            <ac:picMk id="14" creationId="{B0B3CFE2-7DDD-4035-9CEB-7EAD030DD40A}"/>
          </ac:picMkLst>
        </pc:picChg>
        <pc:picChg chg="add del mod">
          <ac:chgData name="Álvaro Buzique Junior" userId="cfedf8af-5733-4907-af3a-5fec3a3cf777" providerId="ADAL" clId="{6B20625F-DAEE-4652-850E-5E14BB404A6A}" dt="2023-06-02T22:58:35.259" v="2113" actId="478"/>
          <ac:picMkLst>
            <pc:docMk/>
            <pc:sldMk cId="3197805474" sldId="1252"/>
            <ac:picMk id="16" creationId="{27CDF105-265C-4023-AC1F-9B52F1DFC3B5}"/>
          </ac:picMkLst>
        </pc:picChg>
        <pc:picChg chg="add del mod modCrop">
          <ac:chgData name="Álvaro Buzique Junior" userId="cfedf8af-5733-4907-af3a-5fec3a3cf777" providerId="ADAL" clId="{6B20625F-DAEE-4652-850E-5E14BB404A6A}" dt="2023-06-02T22:57:28.695" v="2106" actId="478"/>
          <ac:picMkLst>
            <pc:docMk/>
            <pc:sldMk cId="3197805474" sldId="1252"/>
            <ac:picMk id="18" creationId="{5E731833-51C3-4C5A-9C53-7F5FDD9AA2E3}"/>
          </ac:picMkLst>
        </pc:picChg>
        <pc:picChg chg="add mod modCrop">
          <ac:chgData name="Álvaro Buzique Junior" userId="cfedf8af-5733-4907-af3a-5fec3a3cf777" providerId="ADAL" clId="{6B20625F-DAEE-4652-850E-5E14BB404A6A}" dt="2023-06-02T23:03:47.805" v="2264" actId="14100"/>
          <ac:picMkLst>
            <pc:docMk/>
            <pc:sldMk cId="3197805474" sldId="1252"/>
            <ac:picMk id="20" creationId="{8D1930E9-1D20-4021-835F-9CEC033D398D}"/>
          </ac:picMkLst>
        </pc:picChg>
        <pc:picChg chg="add mod modCrop">
          <ac:chgData name="Álvaro Buzique Junior" userId="cfedf8af-5733-4907-af3a-5fec3a3cf777" providerId="ADAL" clId="{6B20625F-DAEE-4652-850E-5E14BB404A6A}" dt="2023-06-02T23:00:33.309" v="2208" actId="1076"/>
          <ac:picMkLst>
            <pc:docMk/>
            <pc:sldMk cId="3197805474" sldId="1252"/>
            <ac:picMk id="22" creationId="{484A46BC-94F8-4DD2-B776-268A7699E640}"/>
          </ac:picMkLst>
        </pc:picChg>
        <pc:picChg chg="add del mod">
          <ac:chgData name="Álvaro Buzique Junior" userId="cfedf8af-5733-4907-af3a-5fec3a3cf777" providerId="ADAL" clId="{6B20625F-DAEE-4652-850E-5E14BB404A6A}" dt="2023-06-02T23:04:16.624" v="2266"/>
          <ac:picMkLst>
            <pc:docMk/>
            <pc:sldMk cId="3197805474" sldId="1252"/>
            <ac:picMk id="24" creationId="{20A825BB-6F51-4F00-8872-A79D3F2CAE5D}"/>
          </ac:picMkLst>
        </pc:picChg>
        <pc:picChg chg="add del mod">
          <ac:chgData name="Álvaro Buzique Junior" userId="cfedf8af-5733-4907-af3a-5fec3a3cf777" providerId="ADAL" clId="{6B20625F-DAEE-4652-850E-5E14BB404A6A}" dt="2023-06-02T23:04:20.615" v="2268"/>
          <ac:picMkLst>
            <pc:docMk/>
            <pc:sldMk cId="3197805474" sldId="1252"/>
            <ac:picMk id="26" creationId="{FC7605DC-5D0D-457A-8CA6-40D5450286E9}"/>
          </ac:picMkLst>
        </pc:picChg>
      </pc:sldChg>
      <pc:sldChg chg="addSp delSp modSp add del ord">
        <pc:chgData name="Álvaro Buzique Junior" userId="cfedf8af-5733-4907-af3a-5fec3a3cf777" providerId="ADAL" clId="{6B20625F-DAEE-4652-850E-5E14BB404A6A}" dt="2023-06-02T23:14:13.886" v="2367" actId="2696"/>
        <pc:sldMkLst>
          <pc:docMk/>
          <pc:sldMk cId="3319074863" sldId="1253"/>
        </pc:sldMkLst>
        <pc:spChg chg="mod">
          <ac:chgData name="Álvaro Buzique Junior" userId="cfedf8af-5733-4907-af3a-5fec3a3cf777" providerId="ADAL" clId="{6B20625F-DAEE-4652-850E-5E14BB404A6A}" dt="2023-06-02T23:12:30.795" v="2357" actId="20577"/>
          <ac:spMkLst>
            <pc:docMk/>
            <pc:sldMk cId="3319074863" sldId="1253"/>
            <ac:spMk id="2" creationId="{00000000-0000-0000-0000-000000000000}"/>
          </ac:spMkLst>
        </pc:spChg>
        <pc:picChg chg="del">
          <ac:chgData name="Álvaro Buzique Junior" userId="cfedf8af-5733-4907-af3a-5fec3a3cf777" providerId="ADAL" clId="{6B20625F-DAEE-4652-850E-5E14BB404A6A}" dt="2023-06-02T23:06:32.142" v="2271" actId="478"/>
          <ac:picMkLst>
            <pc:docMk/>
            <pc:sldMk cId="3319074863" sldId="1253"/>
            <ac:picMk id="4" creationId="{C223F1DE-3992-4842-A089-29A021ACC1B6}"/>
          </ac:picMkLst>
        </pc:picChg>
        <pc:picChg chg="add mod">
          <ac:chgData name="Álvaro Buzique Junior" userId="cfedf8af-5733-4907-af3a-5fec3a3cf777" providerId="ADAL" clId="{6B20625F-DAEE-4652-850E-5E14BB404A6A}" dt="2023-06-02T23:11:03.380" v="2318" actId="14100"/>
          <ac:picMkLst>
            <pc:docMk/>
            <pc:sldMk cId="3319074863" sldId="1253"/>
            <ac:picMk id="5" creationId="{1C0A71C0-02C5-45CB-9DAD-A094BB61172C}"/>
          </ac:picMkLst>
        </pc:picChg>
        <pc:picChg chg="del">
          <ac:chgData name="Álvaro Buzique Junior" userId="cfedf8af-5733-4907-af3a-5fec3a3cf777" providerId="ADAL" clId="{6B20625F-DAEE-4652-850E-5E14BB404A6A}" dt="2023-06-02T23:06:34.485" v="2274" actId="478"/>
          <ac:picMkLst>
            <pc:docMk/>
            <pc:sldMk cId="3319074863" sldId="1253"/>
            <ac:picMk id="7" creationId="{084D6B62-9D05-4118-9A1A-7D196CB2F034}"/>
          </ac:picMkLst>
        </pc:picChg>
        <pc:picChg chg="add mod">
          <ac:chgData name="Álvaro Buzique Junior" userId="cfedf8af-5733-4907-af3a-5fec3a3cf777" providerId="ADAL" clId="{6B20625F-DAEE-4652-850E-5E14BB404A6A}" dt="2023-06-02T23:12:00.058" v="2346" actId="1035"/>
          <ac:picMkLst>
            <pc:docMk/>
            <pc:sldMk cId="3319074863" sldId="1253"/>
            <ac:picMk id="9" creationId="{F4F59D52-F683-458A-82C3-166047BBC2AB}"/>
          </ac:picMkLst>
        </pc:picChg>
        <pc:picChg chg="del">
          <ac:chgData name="Álvaro Buzique Junior" userId="cfedf8af-5733-4907-af3a-5fec3a3cf777" providerId="ADAL" clId="{6B20625F-DAEE-4652-850E-5E14BB404A6A}" dt="2023-06-02T23:06:31.539" v="2270" actId="478"/>
          <ac:picMkLst>
            <pc:docMk/>
            <pc:sldMk cId="3319074863" sldId="1253"/>
            <ac:picMk id="10" creationId="{6B1E2CD4-EEB4-49D5-B793-F3E02CF283E2}"/>
          </ac:picMkLst>
        </pc:picChg>
        <pc:picChg chg="add mod">
          <ac:chgData name="Álvaro Buzique Junior" userId="cfedf8af-5733-4907-af3a-5fec3a3cf777" providerId="ADAL" clId="{6B20625F-DAEE-4652-850E-5E14BB404A6A}" dt="2023-06-02T23:12:13.568" v="2348" actId="1037"/>
          <ac:picMkLst>
            <pc:docMk/>
            <pc:sldMk cId="3319074863" sldId="1253"/>
            <ac:picMk id="13" creationId="{BB08FF96-DDDC-41F6-A662-2A34D01861EF}"/>
          </ac:picMkLst>
        </pc:picChg>
        <pc:picChg chg="del">
          <ac:chgData name="Álvaro Buzique Junior" userId="cfedf8af-5733-4907-af3a-5fec3a3cf777" providerId="ADAL" clId="{6B20625F-DAEE-4652-850E-5E14BB404A6A}" dt="2023-06-02T23:06:35.268" v="2275" actId="478"/>
          <ac:picMkLst>
            <pc:docMk/>
            <pc:sldMk cId="3319074863" sldId="1253"/>
            <ac:picMk id="14" creationId="{B0B3CFE2-7DDD-4035-9CEB-7EAD030DD40A}"/>
          </ac:picMkLst>
        </pc:picChg>
        <pc:picChg chg="add mod">
          <ac:chgData name="Álvaro Buzique Junior" userId="cfedf8af-5733-4907-af3a-5fec3a3cf777" providerId="ADAL" clId="{6B20625F-DAEE-4652-850E-5E14BB404A6A}" dt="2023-06-02T23:11:00.199" v="2317" actId="14100"/>
          <ac:picMkLst>
            <pc:docMk/>
            <pc:sldMk cId="3319074863" sldId="1253"/>
            <ac:picMk id="16" creationId="{C0D64F82-C31D-4116-AEC8-E3CAF16DC408}"/>
          </ac:picMkLst>
        </pc:picChg>
        <pc:picChg chg="add mod">
          <ac:chgData name="Álvaro Buzique Junior" userId="cfedf8af-5733-4907-af3a-5fec3a3cf777" providerId="ADAL" clId="{6B20625F-DAEE-4652-850E-5E14BB404A6A}" dt="2023-06-02T23:11:13.238" v="2330" actId="1038"/>
          <ac:picMkLst>
            <pc:docMk/>
            <pc:sldMk cId="3319074863" sldId="1253"/>
            <ac:picMk id="18" creationId="{44F93A42-833A-4CB5-9CFC-1533DD31B1CB}"/>
          </ac:picMkLst>
        </pc:picChg>
        <pc:picChg chg="del">
          <ac:chgData name="Álvaro Buzique Junior" userId="cfedf8af-5733-4907-af3a-5fec3a3cf777" providerId="ADAL" clId="{6B20625F-DAEE-4652-850E-5E14BB404A6A}" dt="2023-06-02T23:06:33.112" v="2272" actId="478"/>
          <ac:picMkLst>
            <pc:docMk/>
            <pc:sldMk cId="3319074863" sldId="1253"/>
            <ac:picMk id="20" creationId="{8D1930E9-1D20-4021-835F-9CEC033D398D}"/>
          </ac:picMkLst>
        </pc:picChg>
        <pc:picChg chg="del">
          <ac:chgData name="Álvaro Buzique Junior" userId="cfedf8af-5733-4907-af3a-5fec3a3cf777" providerId="ADAL" clId="{6B20625F-DAEE-4652-850E-5E14BB404A6A}" dt="2023-06-02T23:06:33.916" v="2273" actId="478"/>
          <ac:picMkLst>
            <pc:docMk/>
            <pc:sldMk cId="3319074863" sldId="1253"/>
            <ac:picMk id="22" creationId="{484A46BC-94F8-4DD2-B776-268A7699E640}"/>
          </ac:picMkLst>
        </pc:picChg>
      </pc:sldChg>
      <pc:sldChg chg="modSp add del">
        <pc:chgData name="Álvaro Buzique Junior" userId="cfedf8af-5733-4907-af3a-5fec3a3cf777" providerId="ADAL" clId="{6B20625F-DAEE-4652-850E-5E14BB404A6A}" dt="2023-06-02T23:18:55.395" v="2444" actId="2696"/>
        <pc:sldMkLst>
          <pc:docMk/>
          <pc:sldMk cId="1179657072" sldId="1254"/>
        </pc:sldMkLst>
        <pc:spChg chg="mod">
          <ac:chgData name="Álvaro Buzique Junior" userId="cfedf8af-5733-4907-af3a-5fec3a3cf777" providerId="ADAL" clId="{6B20625F-DAEE-4652-850E-5E14BB404A6A}" dt="2023-06-02T23:14:08.910" v="2366" actId="20577"/>
          <ac:spMkLst>
            <pc:docMk/>
            <pc:sldMk cId="1179657072" sldId="1254"/>
            <ac:spMk id="2" creationId="{00000000-0000-0000-0000-000000000000}"/>
          </ac:spMkLst>
        </pc:spChg>
        <pc:picChg chg="mod">
          <ac:chgData name="Álvaro Buzique Junior" userId="cfedf8af-5733-4907-af3a-5fec3a3cf777" providerId="ADAL" clId="{6B20625F-DAEE-4652-850E-5E14BB404A6A}" dt="2023-06-02T23:16:06.439" v="2398" actId="1076"/>
          <ac:picMkLst>
            <pc:docMk/>
            <pc:sldMk cId="1179657072" sldId="1254"/>
            <ac:picMk id="11" creationId="{404331E0-EAC2-BF4E-B360-BE9086BC9DD9}"/>
          </ac:picMkLst>
        </pc:picChg>
      </pc:sldChg>
      <pc:sldChg chg="addSp delSp modSp add del">
        <pc:chgData name="Álvaro Buzique Junior" userId="cfedf8af-5733-4907-af3a-5fec3a3cf777" providerId="ADAL" clId="{6B20625F-DAEE-4652-850E-5E14BB404A6A}" dt="2023-06-02T23:18:59.497" v="2445" actId="2696"/>
        <pc:sldMkLst>
          <pc:docMk/>
          <pc:sldMk cId="7347677" sldId="1255"/>
        </pc:sldMkLst>
        <pc:spChg chg="mod">
          <ac:chgData name="Álvaro Buzique Junior" userId="cfedf8af-5733-4907-af3a-5fec3a3cf777" providerId="ADAL" clId="{6B20625F-DAEE-4652-850E-5E14BB404A6A}" dt="2023-06-02T23:14:29.187" v="2384" actId="20577"/>
          <ac:spMkLst>
            <pc:docMk/>
            <pc:sldMk cId="7347677" sldId="1255"/>
            <ac:spMk id="2" creationId="{00000000-0000-0000-0000-000000000000}"/>
          </ac:spMkLst>
        </pc:spChg>
        <pc:picChg chg="del">
          <ac:chgData name="Álvaro Buzique Junior" userId="cfedf8af-5733-4907-af3a-5fec3a3cf777" providerId="ADAL" clId="{6B20625F-DAEE-4652-850E-5E14BB404A6A}" dt="2023-06-02T23:14:32.271" v="2385" actId="478"/>
          <ac:picMkLst>
            <pc:docMk/>
            <pc:sldMk cId="7347677" sldId="1255"/>
            <ac:picMk id="5" creationId="{1C0A71C0-02C5-45CB-9DAD-A094BB61172C}"/>
          </ac:picMkLst>
        </pc:picChg>
        <pc:picChg chg="del">
          <ac:chgData name="Álvaro Buzique Junior" userId="cfedf8af-5733-4907-af3a-5fec3a3cf777" providerId="ADAL" clId="{6B20625F-DAEE-4652-850E-5E14BB404A6A}" dt="2023-06-02T23:14:32.982" v="2386" actId="478"/>
          <ac:picMkLst>
            <pc:docMk/>
            <pc:sldMk cId="7347677" sldId="1255"/>
            <ac:picMk id="9" creationId="{F4F59D52-F683-458A-82C3-166047BBC2AB}"/>
          </ac:picMkLst>
        </pc:picChg>
        <pc:picChg chg="del">
          <ac:chgData name="Álvaro Buzique Junior" userId="cfedf8af-5733-4907-af3a-5fec3a3cf777" providerId="ADAL" clId="{6B20625F-DAEE-4652-850E-5E14BB404A6A}" dt="2023-06-02T23:14:33.575" v="2387" actId="478"/>
          <ac:picMkLst>
            <pc:docMk/>
            <pc:sldMk cId="7347677" sldId="1255"/>
            <ac:picMk id="13" creationId="{BB08FF96-DDDC-41F6-A662-2A34D01861EF}"/>
          </ac:picMkLst>
        </pc:picChg>
        <pc:picChg chg="del">
          <ac:chgData name="Álvaro Buzique Junior" userId="cfedf8af-5733-4907-af3a-5fec3a3cf777" providerId="ADAL" clId="{6B20625F-DAEE-4652-850E-5E14BB404A6A}" dt="2023-06-02T23:14:34.870" v="2389" actId="478"/>
          <ac:picMkLst>
            <pc:docMk/>
            <pc:sldMk cId="7347677" sldId="1255"/>
            <ac:picMk id="16" creationId="{C0D64F82-C31D-4116-AEC8-E3CAF16DC408}"/>
          </ac:picMkLst>
        </pc:picChg>
        <pc:picChg chg="del">
          <ac:chgData name="Álvaro Buzique Junior" userId="cfedf8af-5733-4907-af3a-5fec3a3cf777" providerId="ADAL" clId="{6B20625F-DAEE-4652-850E-5E14BB404A6A}" dt="2023-06-02T23:14:34.184" v="2388" actId="478"/>
          <ac:picMkLst>
            <pc:docMk/>
            <pc:sldMk cId="7347677" sldId="1255"/>
            <ac:picMk id="18" creationId="{44F93A42-833A-4CB5-9CFC-1533DD31B1CB}"/>
          </ac:picMkLst>
        </pc:picChg>
        <pc:picChg chg="add mod">
          <ac:chgData name="Álvaro Buzique Junior" userId="cfedf8af-5733-4907-af3a-5fec3a3cf777" providerId="ADAL" clId="{6B20625F-DAEE-4652-850E-5E14BB404A6A}" dt="2023-06-02T23:15:10.250" v="2395" actId="14100"/>
          <ac:picMkLst>
            <pc:docMk/>
            <pc:sldMk cId="7347677" sldId="1255"/>
            <ac:picMk id="3074" creationId="{A9AF5175-9377-4CCF-880A-384FD2BFCF9E}"/>
          </ac:picMkLst>
        </pc:picChg>
      </pc:sldChg>
      <pc:sldChg chg="add del">
        <pc:chgData name="Álvaro Buzique Junior" userId="cfedf8af-5733-4907-af3a-5fec3a3cf777" providerId="ADAL" clId="{6B20625F-DAEE-4652-850E-5E14BB404A6A}" dt="2023-06-02T23:14:38.134" v="2391"/>
        <pc:sldMkLst>
          <pc:docMk/>
          <pc:sldMk cId="2303305007" sldId="1256"/>
        </pc:sldMkLst>
      </pc:sldChg>
      <pc:sldChg chg="addSp delSp modSp add">
        <pc:chgData name="Álvaro Buzique Junior" userId="cfedf8af-5733-4907-af3a-5fec3a3cf777" providerId="ADAL" clId="{6B20625F-DAEE-4652-850E-5E14BB404A6A}" dt="2023-06-02T23:44:42.326" v="2661" actId="20577"/>
        <pc:sldMkLst>
          <pc:docMk/>
          <pc:sldMk cId="3117781654" sldId="1256"/>
        </pc:sldMkLst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3" creationId="{FF3FD664-04AE-4AC9-BE13-1E2E041F8F76}"/>
          </ac:spMkLst>
        </pc:spChg>
        <pc:spChg chg="del">
          <ac:chgData name="Álvaro Buzique Junior" userId="cfedf8af-5733-4907-af3a-5fec3a3cf777" providerId="ADAL" clId="{6B20625F-DAEE-4652-850E-5E14BB404A6A}" dt="2023-06-02T23:17:08.953" v="2412" actId="478"/>
          <ac:spMkLst>
            <pc:docMk/>
            <pc:sldMk cId="3117781654" sldId="1256"/>
            <ac:spMk id="10" creationId="{AAB0B5BC-9D3C-415D-8DA4-94EE4E948B7A}"/>
          </ac:spMkLst>
        </pc:spChg>
        <pc:spChg chg="mod">
          <ac:chgData name="Álvaro Buzique Junior" userId="cfedf8af-5733-4907-af3a-5fec3a3cf777" providerId="ADAL" clId="{6B20625F-DAEE-4652-850E-5E14BB404A6A}" dt="2023-06-02T23:44:42.326" v="2661" actId="20577"/>
          <ac:spMkLst>
            <pc:docMk/>
            <pc:sldMk cId="3117781654" sldId="1256"/>
            <ac:spMk id="16" creationId="{554E5094-6B9B-4A7F-8CC3-802B84121B75}"/>
          </ac:spMkLst>
        </pc:spChg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18" creationId="{42E41559-0A62-4D6A-9686-CF36D5DB6CAA}"/>
          </ac:spMkLst>
        </pc:spChg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24" creationId="{D55EC9E2-0295-46B1-AA55-628229A5F894}"/>
          </ac:spMkLst>
        </pc:spChg>
        <pc:spChg chg="del">
          <ac:chgData name="Álvaro Buzique Junior" userId="cfedf8af-5733-4907-af3a-5fec3a3cf777" providerId="ADAL" clId="{6B20625F-DAEE-4652-850E-5E14BB404A6A}" dt="2023-06-02T23:17:03.098" v="2410" actId="478"/>
          <ac:spMkLst>
            <pc:docMk/>
            <pc:sldMk cId="3117781654" sldId="1256"/>
            <ac:spMk id="25" creationId="{DAE45A4B-B468-429D-9547-8364CEAF0296}"/>
          </ac:spMkLst>
        </pc:spChg>
        <pc:spChg chg="del">
          <ac:chgData name="Álvaro Buzique Junior" userId="cfedf8af-5733-4907-af3a-5fec3a3cf777" providerId="ADAL" clId="{6B20625F-DAEE-4652-850E-5E14BB404A6A}" dt="2023-06-02T23:17:00.857" v="2409" actId="478"/>
          <ac:spMkLst>
            <pc:docMk/>
            <pc:sldMk cId="3117781654" sldId="1256"/>
            <ac:spMk id="26" creationId="{CA37EB32-6529-453B-A1D2-0FD0141A497E}"/>
          </ac:spMkLst>
        </pc:spChg>
        <pc:spChg chg="del">
          <ac:chgData name="Álvaro Buzique Junior" userId="cfedf8af-5733-4907-af3a-5fec3a3cf777" providerId="ADAL" clId="{6B20625F-DAEE-4652-850E-5E14BB404A6A}" dt="2023-06-02T23:17:10.829" v="2413" actId="478"/>
          <ac:spMkLst>
            <pc:docMk/>
            <pc:sldMk cId="3117781654" sldId="1256"/>
            <ac:spMk id="28" creationId="{A586EC1A-5EC0-46F9-81D9-DF517FE14D2E}"/>
          </ac:spMkLst>
        </pc:spChg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30" creationId="{60FB1EDD-BE9C-4B25-A07E-BCA4968F426F}"/>
          </ac:spMkLst>
        </pc:spChg>
        <pc:spChg chg="del">
          <ac:chgData name="Álvaro Buzique Junior" userId="cfedf8af-5733-4907-af3a-5fec3a3cf777" providerId="ADAL" clId="{6B20625F-DAEE-4652-850E-5E14BB404A6A}" dt="2023-06-02T23:16:40.422" v="2401" actId="478"/>
          <ac:spMkLst>
            <pc:docMk/>
            <pc:sldMk cId="3117781654" sldId="1256"/>
            <ac:spMk id="31" creationId="{4717E894-30C8-448A-94C5-70D05A060DEB}"/>
          </ac:spMkLst>
        </pc:spChg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32" creationId="{47E6D8F4-202E-405A-BB63-1146D38E543B}"/>
          </ac:spMkLst>
        </pc:spChg>
        <pc:spChg chg="del">
          <ac:chgData name="Álvaro Buzique Junior" userId="cfedf8af-5733-4907-af3a-5fec3a3cf777" providerId="ADAL" clId="{6B20625F-DAEE-4652-850E-5E14BB404A6A}" dt="2023-06-02T23:16:45.714" v="2402" actId="478"/>
          <ac:spMkLst>
            <pc:docMk/>
            <pc:sldMk cId="3117781654" sldId="1256"/>
            <ac:spMk id="33" creationId="{2CADF446-E626-40B5-A64A-3E044B1C421D}"/>
          </ac:spMkLst>
        </pc:sp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5" creationId="{B1A40937-170E-4CC4-B420-F01022E47A1F}"/>
          </ac:picMkLst>
        </pc:pic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6" creationId="{10E0EA2A-8F38-4650-BAB9-3EA7E336757D}"/>
          </ac:picMkLst>
        </pc:picChg>
        <pc:picChg chg="del">
          <ac:chgData name="Álvaro Buzique Junior" userId="cfedf8af-5733-4907-af3a-5fec3a3cf777" providerId="ADAL" clId="{6B20625F-DAEE-4652-850E-5E14BB404A6A}" dt="2023-06-02T23:17:05.042" v="2411" actId="478"/>
          <ac:picMkLst>
            <pc:docMk/>
            <pc:sldMk cId="3117781654" sldId="1256"/>
            <ac:picMk id="8" creationId="{8E276B5C-07FE-4F76-AFEF-F984481979FB}"/>
          </ac:picMkLst>
        </pc:pic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9" creationId="{FED85D25-124F-4316-B02D-A2F27D0FFC41}"/>
          </ac:picMkLst>
        </pc:picChg>
        <pc:picChg chg="del">
          <ac:chgData name="Álvaro Buzique Junior" userId="cfedf8af-5733-4907-af3a-5fec3a3cf777" providerId="ADAL" clId="{6B20625F-DAEE-4652-850E-5E14BB404A6A}" dt="2023-06-02T23:16:39.739" v="2400" actId="478"/>
          <ac:picMkLst>
            <pc:docMk/>
            <pc:sldMk cId="3117781654" sldId="1256"/>
            <ac:picMk id="14" creationId="{69D0BFD1-BD67-4FE4-9FE3-E54F27E5F04F}"/>
          </ac:picMkLst>
        </pc:picChg>
        <pc:picChg chg="mod">
          <ac:chgData name="Álvaro Buzique Junior" userId="cfedf8af-5733-4907-af3a-5fec3a3cf777" providerId="ADAL" clId="{6B20625F-DAEE-4652-850E-5E14BB404A6A}" dt="2023-06-02T23:16:53.972" v="2406" actId="1076"/>
          <ac:picMkLst>
            <pc:docMk/>
            <pc:sldMk cId="3117781654" sldId="1256"/>
            <ac:picMk id="15" creationId="{8C9CDAFE-09BD-4228-AF4E-5F4B8EF02BA0}"/>
          </ac:picMkLst>
        </pc:pic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19" creationId="{DDFBA3BF-68A6-422E-B36B-6F6B875EB901}"/>
          </ac:picMkLst>
        </pc:picChg>
        <pc:picChg chg="del">
          <ac:chgData name="Álvaro Buzique Junior" userId="cfedf8af-5733-4907-af3a-5fec3a3cf777" providerId="ADAL" clId="{6B20625F-DAEE-4652-850E-5E14BB404A6A}" dt="2023-06-02T23:16:57.934" v="2407" actId="478"/>
          <ac:picMkLst>
            <pc:docMk/>
            <pc:sldMk cId="3117781654" sldId="1256"/>
            <ac:picMk id="20" creationId="{AD7E9E5D-C92C-4706-B0BE-BF2CBFD3C51D}"/>
          </ac:picMkLst>
        </pc:pic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21" creationId="{BC39BD85-8565-4447-8011-6C72991C9635}"/>
          </ac:picMkLst>
        </pc:picChg>
        <pc:picChg chg="del">
          <ac:chgData name="Álvaro Buzique Junior" userId="cfedf8af-5733-4907-af3a-5fec3a3cf777" providerId="ADAL" clId="{6B20625F-DAEE-4652-850E-5E14BB404A6A}" dt="2023-06-02T23:16:58.865" v="2408" actId="478"/>
          <ac:picMkLst>
            <pc:docMk/>
            <pc:sldMk cId="3117781654" sldId="1256"/>
            <ac:picMk id="22" creationId="{7F230C3A-F4FF-4EDF-B127-DD387C2FB201}"/>
          </ac:picMkLst>
        </pc:picChg>
        <pc:picChg chg="del">
          <ac:chgData name="Álvaro Buzique Junior" userId="cfedf8af-5733-4907-af3a-5fec3a3cf777" providerId="ADAL" clId="{6B20625F-DAEE-4652-850E-5E14BB404A6A}" dt="2023-06-02T23:16:45.714" v="2402" actId="478"/>
          <ac:picMkLst>
            <pc:docMk/>
            <pc:sldMk cId="3117781654" sldId="1256"/>
            <ac:picMk id="23" creationId="{CEC2F04E-D0AF-4BBC-B098-1D280FF60711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27" creationId="{EF5D29BC-1217-4C28-8B94-6F3035C77441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29" creationId="{ED06B6D2-6432-4157-A5B3-7F1AFB29F715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34" creationId="{6234F3F4-FCA8-42D1-874A-BC497444AFA9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35" creationId="{71E7C02B-8DA6-4009-86B1-AFEC7F2750E9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36" creationId="{8CE801E3-4678-4C8C-8ADB-A08AD5A0BB70}"/>
          </ac:picMkLst>
        </pc:picChg>
        <pc:picChg chg="add">
          <ac:chgData name="Álvaro Buzique Junior" userId="cfedf8af-5733-4907-af3a-5fec3a3cf777" providerId="ADAL" clId="{6B20625F-DAEE-4652-850E-5E14BB404A6A}" dt="2023-06-02T23:17:25.033" v="2414"/>
          <ac:picMkLst>
            <pc:docMk/>
            <pc:sldMk cId="3117781654" sldId="1256"/>
            <ac:picMk id="37" creationId="{227EADE9-F750-44C1-B8A4-694AD5359F43}"/>
          </ac:picMkLst>
        </pc:picChg>
      </pc:sldChg>
      <pc:sldChg chg="addSp delSp modSp add">
        <pc:chgData name="Álvaro Buzique Junior" userId="cfedf8af-5733-4907-af3a-5fec3a3cf777" providerId="ADAL" clId="{6B20625F-DAEE-4652-850E-5E14BB404A6A}" dt="2023-06-02T23:44:48.728" v="2666" actId="20577"/>
        <pc:sldMkLst>
          <pc:docMk/>
          <pc:sldMk cId="3873197121" sldId="1257"/>
        </pc:sldMkLst>
        <pc:spChg chg="mod">
          <ac:chgData name="Álvaro Buzique Junior" userId="cfedf8af-5733-4907-af3a-5fec3a3cf777" providerId="ADAL" clId="{6B20625F-DAEE-4652-850E-5E14BB404A6A}" dt="2023-06-02T23:44:48.728" v="2666" actId="20577"/>
          <ac:spMkLst>
            <pc:docMk/>
            <pc:sldMk cId="3873197121" sldId="1257"/>
            <ac:spMk id="16" creationId="{554E5094-6B9B-4A7F-8CC3-802B84121B75}"/>
          </ac:spMkLst>
        </pc:spChg>
        <pc:picChg chg="add">
          <ac:chgData name="Álvaro Buzique Junior" userId="cfedf8af-5733-4907-af3a-5fec3a3cf777" providerId="ADAL" clId="{6B20625F-DAEE-4652-850E-5E14BB404A6A}" dt="2023-06-02T23:18:34.045" v="2420"/>
          <ac:picMkLst>
            <pc:docMk/>
            <pc:sldMk cId="3873197121" sldId="1257"/>
            <ac:picMk id="11" creationId="{44571D3F-CB3F-491A-A4AD-6F9E8173C7A8}"/>
          </ac:picMkLst>
        </pc:picChg>
        <pc:picChg chg="add">
          <ac:chgData name="Álvaro Buzique Junior" userId="cfedf8af-5733-4907-af3a-5fec3a3cf777" providerId="ADAL" clId="{6B20625F-DAEE-4652-850E-5E14BB404A6A}" dt="2023-06-02T23:18:34.045" v="2420"/>
          <ac:picMkLst>
            <pc:docMk/>
            <pc:sldMk cId="3873197121" sldId="1257"/>
            <ac:picMk id="12" creationId="{200B741F-FDE4-46EF-B652-D780BF76324D}"/>
          </ac:picMkLst>
        </pc:picChg>
        <pc:picChg chg="add">
          <ac:chgData name="Álvaro Buzique Junior" userId="cfedf8af-5733-4907-af3a-5fec3a3cf777" providerId="ADAL" clId="{6B20625F-DAEE-4652-850E-5E14BB404A6A}" dt="2023-06-02T23:18:34.045" v="2420"/>
          <ac:picMkLst>
            <pc:docMk/>
            <pc:sldMk cId="3873197121" sldId="1257"/>
            <ac:picMk id="13" creationId="{F995ED7D-13E6-41EC-BA93-EA32B42F03F5}"/>
          </ac:picMkLst>
        </pc:picChg>
        <pc:picChg chg="add">
          <ac:chgData name="Álvaro Buzique Junior" userId="cfedf8af-5733-4907-af3a-5fec3a3cf777" providerId="ADAL" clId="{6B20625F-DAEE-4652-850E-5E14BB404A6A}" dt="2023-06-02T23:18:34.045" v="2420"/>
          <ac:picMkLst>
            <pc:docMk/>
            <pc:sldMk cId="3873197121" sldId="1257"/>
            <ac:picMk id="14" creationId="{C884B4AE-EAF0-4E36-ABB2-B951F16DE358}"/>
          </ac:picMkLst>
        </pc:picChg>
        <pc:picChg chg="add">
          <ac:chgData name="Álvaro Buzique Junior" userId="cfedf8af-5733-4907-af3a-5fec3a3cf777" providerId="ADAL" clId="{6B20625F-DAEE-4652-850E-5E14BB404A6A}" dt="2023-06-02T23:18:34.045" v="2420"/>
          <ac:picMkLst>
            <pc:docMk/>
            <pc:sldMk cId="3873197121" sldId="1257"/>
            <ac:picMk id="17" creationId="{0A4AD231-3184-407E-9A50-920F2AF8F565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27" creationId="{EF5D29BC-1217-4C28-8B94-6F3035C77441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29" creationId="{ED06B6D2-6432-4157-A5B3-7F1AFB29F715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34" creationId="{6234F3F4-FCA8-42D1-874A-BC497444AFA9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35" creationId="{71E7C02B-8DA6-4009-86B1-AFEC7F2750E9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36" creationId="{8CE801E3-4678-4C8C-8ADB-A08AD5A0BB70}"/>
          </ac:picMkLst>
        </pc:picChg>
        <pc:picChg chg="del">
          <ac:chgData name="Álvaro Buzique Junior" userId="cfedf8af-5733-4907-af3a-5fec3a3cf777" providerId="ADAL" clId="{6B20625F-DAEE-4652-850E-5E14BB404A6A}" dt="2023-06-02T23:18:24.081" v="2419" actId="478"/>
          <ac:picMkLst>
            <pc:docMk/>
            <pc:sldMk cId="3873197121" sldId="1257"/>
            <ac:picMk id="37" creationId="{227EADE9-F750-44C1-B8A4-694AD5359F43}"/>
          </ac:picMkLst>
        </pc:picChg>
      </pc:sldChg>
      <pc:sldChg chg="addSp delSp modSp add ord">
        <pc:chgData name="Álvaro Buzique Junior" userId="cfedf8af-5733-4907-af3a-5fec3a3cf777" providerId="ADAL" clId="{6B20625F-DAEE-4652-850E-5E14BB404A6A}" dt="2023-06-03T00:12:25.713" v="3085"/>
        <pc:sldMkLst>
          <pc:docMk/>
          <pc:sldMk cId="925169612" sldId="1258"/>
        </pc:sldMkLst>
        <pc:spChg chg="mod">
          <ac:chgData name="Álvaro Buzique Junior" userId="cfedf8af-5733-4907-af3a-5fec3a3cf777" providerId="ADAL" clId="{6B20625F-DAEE-4652-850E-5E14BB404A6A}" dt="2023-06-02T23:44:55.495" v="2671" actId="20577"/>
          <ac:spMkLst>
            <pc:docMk/>
            <pc:sldMk cId="925169612" sldId="1258"/>
            <ac:spMk id="16" creationId="{554E5094-6B9B-4A7F-8CC3-802B84121B75}"/>
          </ac:spMkLst>
        </pc:spChg>
        <pc:picChg chg="add mod">
          <ac:chgData name="Álvaro Buzique Junior" userId="cfedf8af-5733-4907-af3a-5fec3a3cf777" providerId="ADAL" clId="{6B20625F-DAEE-4652-850E-5E14BB404A6A}" dt="2023-06-02T23:26:02.472" v="2544" actId="1037"/>
          <ac:picMkLst>
            <pc:docMk/>
            <pc:sldMk cId="925169612" sldId="1258"/>
            <ac:picMk id="3" creationId="{6BE81B37-245A-4E28-8C45-91A6A8BC85CD}"/>
          </ac:picMkLst>
        </pc:picChg>
        <pc:picChg chg="add mod">
          <ac:chgData name="Álvaro Buzique Junior" userId="cfedf8af-5733-4907-af3a-5fec3a3cf777" providerId="ADAL" clId="{6B20625F-DAEE-4652-850E-5E14BB404A6A}" dt="2023-06-02T23:25:32.705" v="2523" actId="1037"/>
          <ac:picMkLst>
            <pc:docMk/>
            <pc:sldMk cId="925169612" sldId="1258"/>
            <ac:picMk id="5" creationId="{A1E61C51-FAD3-4319-B00D-783A73944EFD}"/>
          </ac:picMkLst>
        </pc:picChg>
        <pc:picChg chg="add mod">
          <ac:chgData name="Álvaro Buzique Junior" userId="cfedf8af-5733-4907-af3a-5fec3a3cf777" providerId="ADAL" clId="{6B20625F-DAEE-4652-850E-5E14BB404A6A}" dt="2023-06-02T23:25:40.546" v="2535" actId="1038"/>
          <ac:picMkLst>
            <pc:docMk/>
            <pc:sldMk cId="925169612" sldId="1258"/>
            <ac:picMk id="8" creationId="{08A72921-200B-4607-84C2-BCE031794BCB}"/>
          </ac:picMkLst>
        </pc:picChg>
        <pc:picChg chg="add mod modCrop">
          <ac:chgData name="Álvaro Buzique Junior" userId="cfedf8af-5733-4907-af3a-5fec3a3cf777" providerId="ADAL" clId="{6B20625F-DAEE-4652-850E-5E14BB404A6A}" dt="2023-06-02T23:24:18.949" v="2511" actId="14100"/>
          <ac:picMkLst>
            <pc:docMk/>
            <pc:sldMk cId="925169612" sldId="1258"/>
            <ac:picMk id="10" creationId="{29A723FE-A647-4792-A01A-D36C017CCDAD}"/>
          </ac:picMkLst>
        </pc:picChg>
        <pc:picChg chg="del">
          <ac:chgData name="Álvaro Buzique Junior" userId="cfedf8af-5733-4907-af3a-5fec3a3cf777" providerId="ADAL" clId="{6B20625F-DAEE-4652-850E-5E14BB404A6A}" dt="2023-06-02T23:19:17.572" v="2466" actId="478"/>
          <ac:picMkLst>
            <pc:docMk/>
            <pc:sldMk cId="925169612" sldId="1258"/>
            <ac:picMk id="11" creationId="{44571D3F-CB3F-491A-A4AD-6F9E8173C7A8}"/>
          </ac:picMkLst>
        </pc:picChg>
        <pc:picChg chg="del">
          <ac:chgData name="Álvaro Buzique Junior" userId="cfedf8af-5733-4907-af3a-5fec3a3cf777" providerId="ADAL" clId="{6B20625F-DAEE-4652-850E-5E14BB404A6A}" dt="2023-06-02T23:19:18.132" v="2467" actId="478"/>
          <ac:picMkLst>
            <pc:docMk/>
            <pc:sldMk cId="925169612" sldId="1258"/>
            <ac:picMk id="12" creationId="{200B741F-FDE4-46EF-B652-D780BF76324D}"/>
          </ac:picMkLst>
        </pc:picChg>
        <pc:picChg chg="del">
          <ac:chgData name="Álvaro Buzique Junior" userId="cfedf8af-5733-4907-af3a-5fec3a3cf777" providerId="ADAL" clId="{6B20625F-DAEE-4652-850E-5E14BB404A6A}" dt="2023-06-02T23:19:19.808" v="2470" actId="478"/>
          <ac:picMkLst>
            <pc:docMk/>
            <pc:sldMk cId="925169612" sldId="1258"/>
            <ac:picMk id="13" creationId="{F995ED7D-13E6-41EC-BA93-EA32B42F03F5}"/>
          </ac:picMkLst>
        </pc:picChg>
        <pc:picChg chg="del">
          <ac:chgData name="Álvaro Buzique Junior" userId="cfedf8af-5733-4907-af3a-5fec3a3cf777" providerId="ADAL" clId="{6B20625F-DAEE-4652-850E-5E14BB404A6A}" dt="2023-06-02T23:19:19.228" v="2469" actId="478"/>
          <ac:picMkLst>
            <pc:docMk/>
            <pc:sldMk cId="925169612" sldId="1258"/>
            <ac:picMk id="14" creationId="{C884B4AE-EAF0-4E36-ABB2-B951F16DE358}"/>
          </ac:picMkLst>
        </pc:picChg>
        <pc:picChg chg="del">
          <ac:chgData name="Álvaro Buzique Junior" userId="cfedf8af-5733-4907-af3a-5fec3a3cf777" providerId="ADAL" clId="{6B20625F-DAEE-4652-850E-5E14BB404A6A}" dt="2023-06-02T23:19:18.681" v="2468" actId="478"/>
          <ac:picMkLst>
            <pc:docMk/>
            <pc:sldMk cId="925169612" sldId="1258"/>
            <ac:picMk id="17" creationId="{0A4AD231-3184-407E-9A50-920F2AF8F565}"/>
          </ac:picMkLst>
        </pc:picChg>
        <pc:picChg chg="add mod">
          <ac:chgData name="Álvaro Buzique Junior" userId="cfedf8af-5733-4907-af3a-5fec3a3cf777" providerId="ADAL" clId="{6B20625F-DAEE-4652-850E-5E14BB404A6A}" dt="2023-06-02T23:25:58.213" v="2540" actId="14100"/>
          <ac:picMkLst>
            <pc:docMk/>
            <pc:sldMk cId="925169612" sldId="1258"/>
            <ac:picMk id="19" creationId="{75DA7F50-18DD-4E07-A272-AEAD23BC9D47}"/>
          </ac:picMkLst>
        </pc:picChg>
        <pc:picChg chg="add mod">
          <ac:chgData name="Álvaro Buzique Junior" userId="cfedf8af-5733-4907-af3a-5fec3a3cf777" providerId="ADAL" clId="{6B20625F-DAEE-4652-850E-5E14BB404A6A}" dt="2023-06-02T23:25:30.397" v="2519" actId="1037"/>
          <ac:picMkLst>
            <pc:docMk/>
            <pc:sldMk cId="925169612" sldId="1258"/>
            <ac:picMk id="4098" creationId="{8397DF21-FC67-4A3D-814C-A7377A361BFD}"/>
          </ac:picMkLst>
        </pc:picChg>
      </pc:sldChg>
      <pc:sldChg chg="addSp delSp modSp add">
        <pc:chgData name="Álvaro Buzique Junior" userId="cfedf8af-5733-4907-af3a-5fec3a3cf777" providerId="ADAL" clId="{6B20625F-DAEE-4652-850E-5E14BB404A6A}" dt="2023-06-02T23:45:01.149" v="2676" actId="20577"/>
        <pc:sldMkLst>
          <pc:docMk/>
          <pc:sldMk cId="4129469672" sldId="1259"/>
        </pc:sldMkLst>
        <pc:spChg chg="mod">
          <ac:chgData name="Álvaro Buzique Junior" userId="cfedf8af-5733-4907-af3a-5fec3a3cf777" providerId="ADAL" clId="{6B20625F-DAEE-4652-850E-5E14BB404A6A}" dt="2023-06-02T23:45:01.149" v="2676" actId="20577"/>
          <ac:spMkLst>
            <pc:docMk/>
            <pc:sldMk cId="4129469672" sldId="1259"/>
            <ac:spMk id="16" creationId="{554E5094-6B9B-4A7F-8CC3-802B84121B75}"/>
          </ac:spMkLst>
        </pc:spChg>
        <pc:picChg chg="del">
          <ac:chgData name="Álvaro Buzique Junior" userId="cfedf8af-5733-4907-af3a-5fec3a3cf777" providerId="ADAL" clId="{6B20625F-DAEE-4652-850E-5E14BB404A6A}" dt="2023-06-02T23:27:39.799" v="2549" actId="478"/>
          <ac:picMkLst>
            <pc:docMk/>
            <pc:sldMk cId="4129469672" sldId="1259"/>
            <ac:picMk id="3" creationId="{6BE81B37-245A-4E28-8C45-91A6A8BC85CD}"/>
          </ac:picMkLst>
        </pc:picChg>
        <pc:picChg chg="add mod modCrop">
          <ac:chgData name="Álvaro Buzique Junior" userId="cfedf8af-5733-4907-af3a-5fec3a3cf777" providerId="ADAL" clId="{6B20625F-DAEE-4652-850E-5E14BB404A6A}" dt="2023-06-02T23:30:44.221" v="2592" actId="14100"/>
          <ac:picMkLst>
            <pc:docMk/>
            <pc:sldMk cId="4129469672" sldId="1259"/>
            <ac:picMk id="4" creationId="{5D4FF9A5-B61E-4D78-B2C6-9A3506F8714F}"/>
          </ac:picMkLst>
        </pc:picChg>
        <pc:picChg chg="del">
          <ac:chgData name="Álvaro Buzique Junior" userId="cfedf8af-5733-4907-af3a-5fec3a3cf777" providerId="ADAL" clId="{6B20625F-DAEE-4652-850E-5E14BB404A6A}" dt="2023-06-02T23:27:42.480" v="2553" actId="478"/>
          <ac:picMkLst>
            <pc:docMk/>
            <pc:sldMk cId="4129469672" sldId="1259"/>
            <ac:picMk id="5" creationId="{A1E61C51-FAD3-4319-B00D-783A73944EFD}"/>
          </ac:picMkLst>
        </pc:picChg>
        <pc:picChg chg="del">
          <ac:chgData name="Álvaro Buzique Junior" userId="cfedf8af-5733-4907-af3a-5fec3a3cf777" providerId="ADAL" clId="{6B20625F-DAEE-4652-850E-5E14BB404A6A}" dt="2023-06-02T23:27:41.805" v="2552" actId="478"/>
          <ac:picMkLst>
            <pc:docMk/>
            <pc:sldMk cId="4129469672" sldId="1259"/>
            <ac:picMk id="8" creationId="{08A72921-200B-4607-84C2-BCE031794BCB}"/>
          </ac:picMkLst>
        </pc:picChg>
        <pc:picChg chg="add mod">
          <ac:chgData name="Álvaro Buzique Junior" userId="cfedf8af-5733-4907-af3a-5fec3a3cf777" providerId="ADAL" clId="{6B20625F-DAEE-4652-850E-5E14BB404A6A}" dt="2023-06-02T23:30:52.915" v="2595" actId="14100"/>
          <ac:picMkLst>
            <pc:docMk/>
            <pc:sldMk cId="4129469672" sldId="1259"/>
            <ac:picMk id="9" creationId="{7FADC28D-4976-4981-9294-CF1DB3CE4C30}"/>
          </ac:picMkLst>
        </pc:picChg>
        <pc:picChg chg="del">
          <ac:chgData name="Álvaro Buzique Junior" userId="cfedf8af-5733-4907-af3a-5fec3a3cf777" providerId="ADAL" clId="{6B20625F-DAEE-4652-850E-5E14BB404A6A}" dt="2023-06-02T23:27:41.166" v="2551" actId="478"/>
          <ac:picMkLst>
            <pc:docMk/>
            <pc:sldMk cId="4129469672" sldId="1259"/>
            <ac:picMk id="10" creationId="{29A723FE-A647-4792-A01A-D36C017CCDAD}"/>
          </ac:picMkLst>
        </pc:picChg>
        <pc:picChg chg="add mod modCrop">
          <ac:chgData name="Álvaro Buzique Junior" userId="cfedf8af-5733-4907-af3a-5fec3a3cf777" providerId="ADAL" clId="{6B20625F-DAEE-4652-850E-5E14BB404A6A}" dt="2023-06-02T23:31:08.095" v="2603" actId="1035"/>
          <ac:picMkLst>
            <pc:docMk/>
            <pc:sldMk cId="4129469672" sldId="1259"/>
            <ac:picMk id="12" creationId="{D6497752-6C91-407E-AD18-02211AC07216}"/>
          </ac:picMkLst>
        </pc:picChg>
        <pc:picChg chg="add mod">
          <ac:chgData name="Álvaro Buzique Junior" userId="cfedf8af-5733-4907-af3a-5fec3a3cf777" providerId="ADAL" clId="{6B20625F-DAEE-4652-850E-5E14BB404A6A}" dt="2023-06-02T23:32:22.619" v="2618" actId="1036"/>
          <ac:picMkLst>
            <pc:docMk/>
            <pc:sldMk cId="4129469672" sldId="1259"/>
            <ac:picMk id="14" creationId="{DBE117E1-AF45-40CE-8773-BA70D1608F60}"/>
          </ac:picMkLst>
        </pc:picChg>
        <pc:picChg chg="add mod">
          <ac:chgData name="Álvaro Buzique Junior" userId="cfedf8af-5733-4907-af3a-5fec3a3cf777" providerId="ADAL" clId="{6B20625F-DAEE-4652-850E-5E14BB404A6A}" dt="2023-06-02T23:33:28.449" v="2625" actId="14100"/>
          <ac:picMkLst>
            <pc:docMk/>
            <pc:sldMk cId="4129469672" sldId="1259"/>
            <ac:picMk id="18" creationId="{04BDA665-2477-4A31-A367-FB8CD40055AF}"/>
          </ac:picMkLst>
        </pc:picChg>
        <pc:picChg chg="del">
          <ac:chgData name="Álvaro Buzique Junior" userId="cfedf8af-5733-4907-af3a-5fec3a3cf777" providerId="ADAL" clId="{6B20625F-DAEE-4652-850E-5E14BB404A6A}" dt="2023-06-02T23:27:40.535" v="2550" actId="478"/>
          <ac:picMkLst>
            <pc:docMk/>
            <pc:sldMk cId="4129469672" sldId="1259"/>
            <ac:picMk id="19" creationId="{75DA7F50-18DD-4E07-A272-AEAD23BC9D47}"/>
          </ac:picMkLst>
        </pc:picChg>
        <pc:picChg chg="del mod">
          <ac:chgData name="Álvaro Buzique Junior" userId="cfedf8af-5733-4907-af3a-5fec3a3cf777" providerId="ADAL" clId="{6B20625F-DAEE-4652-850E-5E14BB404A6A}" dt="2023-06-02T23:27:39.009" v="2548" actId="478"/>
          <ac:picMkLst>
            <pc:docMk/>
            <pc:sldMk cId="4129469672" sldId="1259"/>
            <ac:picMk id="4098" creationId="{8397DF21-FC67-4A3D-814C-A7377A361BFD}"/>
          </ac:picMkLst>
        </pc:picChg>
      </pc:sldChg>
      <pc:sldChg chg="addSp delSp modSp add">
        <pc:chgData name="Álvaro Buzique Junior" userId="cfedf8af-5733-4907-af3a-5fec3a3cf777" providerId="ADAL" clId="{6B20625F-DAEE-4652-850E-5E14BB404A6A}" dt="2023-06-02T23:58:55.694" v="2891" actId="1036"/>
        <pc:sldMkLst>
          <pc:docMk/>
          <pc:sldMk cId="3135553640" sldId="1260"/>
        </pc:sldMkLst>
        <pc:spChg chg="mod">
          <ac:chgData name="Álvaro Buzique Junior" userId="cfedf8af-5733-4907-af3a-5fec3a3cf777" providerId="ADAL" clId="{6B20625F-DAEE-4652-850E-5E14BB404A6A}" dt="2023-06-02T23:46:40.376" v="2710" actId="20577"/>
          <ac:spMkLst>
            <pc:docMk/>
            <pc:sldMk cId="3135553640" sldId="1260"/>
            <ac:spMk id="16" creationId="{554E5094-6B9B-4A7F-8CC3-802B84121B75}"/>
          </ac:spMkLst>
        </pc:spChg>
        <pc:picChg chg="add del mod">
          <ac:chgData name="Álvaro Buzique Junior" userId="cfedf8af-5733-4907-af3a-5fec3a3cf777" providerId="ADAL" clId="{6B20625F-DAEE-4652-850E-5E14BB404A6A}" dt="2023-06-02T23:51:45.608" v="2761" actId="478"/>
          <ac:picMkLst>
            <pc:docMk/>
            <pc:sldMk cId="3135553640" sldId="1260"/>
            <ac:picMk id="3" creationId="{30A02857-95C3-4B99-B920-455E76092B9E}"/>
          </ac:picMkLst>
        </pc:picChg>
        <pc:picChg chg="del">
          <ac:chgData name="Álvaro Buzique Junior" userId="cfedf8af-5733-4907-af3a-5fec3a3cf777" providerId="ADAL" clId="{6B20625F-DAEE-4652-850E-5E14BB404A6A}" dt="2023-06-02T23:45:14.425" v="2682" actId="478"/>
          <ac:picMkLst>
            <pc:docMk/>
            <pc:sldMk cId="3135553640" sldId="1260"/>
            <ac:picMk id="4" creationId="{5D4FF9A5-B61E-4D78-B2C6-9A3506F8714F}"/>
          </ac:picMkLst>
        </pc:picChg>
        <pc:picChg chg="add del mod">
          <ac:chgData name="Álvaro Buzique Junior" userId="cfedf8af-5733-4907-af3a-5fec3a3cf777" providerId="ADAL" clId="{6B20625F-DAEE-4652-850E-5E14BB404A6A}" dt="2023-06-02T23:51:46.318" v="2762" actId="478"/>
          <ac:picMkLst>
            <pc:docMk/>
            <pc:sldMk cId="3135553640" sldId="1260"/>
            <ac:picMk id="6" creationId="{048A2AED-9764-4E6C-9E6E-034ED7D2D937}"/>
          </ac:picMkLst>
        </pc:picChg>
        <pc:picChg chg="del">
          <ac:chgData name="Álvaro Buzique Junior" userId="cfedf8af-5733-4907-af3a-5fec3a3cf777" providerId="ADAL" clId="{6B20625F-DAEE-4652-850E-5E14BB404A6A}" dt="2023-06-02T23:45:15.251" v="2683" actId="478"/>
          <ac:picMkLst>
            <pc:docMk/>
            <pc:sldMk cId="3135553640" sldId="1260"/>
            <ac:picMk id="9" creationId="{7FADC28D-4976-4981-9294-CF1DB3CE4C30}"/>
          </ac:picMkLst>
        </pc:picChg>
        <pc:picChg chg="add del mod">
          <ac:chgData name="Álvaro Buzique Junior" userId="cfedf8af-5733-4907-af3a-5fec3a3cf777" providerId="ADAL" clId="{6B20625F-DAEE-4652-850E-5E14BB404A6A}" dt="2023-06-02T23:51:47.015" v="2763" actId="478"/>
          <ac:picMkLst>
            <pc:docMk/>
            <pc:sldMk cId="3135553640" sldId="1260"/>
            <ac:picMk id="10" creationId="{B85BDDB6-D7E8-4A68-9F11-19520964296C}"/>
          </ac:picMkLst>
        </pc:picChg>
        <pc:picChg chg="del">
          <ac:chgData name="Álvaro Buzique Junior" userId="cfedf8af-5733-4907-af3a-5fec3a3cf777" providerId="ADAL" clId="{6B20625F-DAEE-4652-850E-5E14BB404A6A}" dt="2023-06-02T23:46:43.408" v="2711" actId="478"/>
          <ac:picMkLst>
            <pc:docMk/>
            <pc:sldMk cId="3135553640" sldId="1260"/>
            <ac:picMk id="12" creationId="{D6497752-6C91-407E-AD18-02211AC07216}"/>
          </ac:picMkLst>
        </pc:picChg>
        <pc:picChg chg="add del mod">
          <ac:chgData name="Álvaro Buzique Junior" userId="cfedf8af-5733-4907-af3a-5fec3a3cf777" providerId="ADAL" clId="{6B20625F-DAEE-4652-850E-5E14BB404A6A}" dt="2023-06-02T23:51:47.900" v="2764" actId="478"/>
          <ac:picMkLst>
            <pc:docMk/>
            <pc:sldMk cId="3135553640" sldId="1260"/>
            <ac:picMk id="13" creationId="{F22A9A5B-A4A0-41A4-9585-56F80C61013C}"/>
          </ac:picMkLst>
        </pc:picChg>
        <pc:picChg chg="del">
          <ac:chgData name="Álvaro Buzique Junior" userId="cfedf8af-5733-4907-af3a-5fec3a3cf777" providerId="ADAL" clId="{6B20625F-DAEE-4652-850E-5E14BB404A6A}" dt="2023-06-02T23:45:16.736" v="2685" actId="478"/>
          <ac:picMkLst>
            <pc:docMk/>
            <pc:sldMk cId="3135553640" sldId="1260"/>
            <ac:picMk id="14" creationId="{DBE117E1-AF45-40CE-8773-BA70D1608F60}"/>
          </ac:picMkLst>
        </pc:picChg>
        <pc:picChg chg="del">
          <ac:chgData name="Álvaro Buzique Junior" userId="cfedf8af-5733-4907-af3a-5fec3a3cf777" providerId="ADAL" clId="{6B20625F-DAEE-4652-850E-5E14BB404A6A}" dt="2023-06-02T23:45:15.847" v="2684" actId="478"/>
          <ac:picMkLst>
            <pc:docMk/>
            <pc:sldMk cId="3135553640" sldId="1260"/>
            <ac:picMk id="18" creationId="{04BDA665-2477-4A31-A367-FB8CD40055AF}"/>
          </ac:picMkLst>
        </pc:picChg>
        <pc:picChg chg="add mod">
          <ac:chgData name="Álvaro Buzique Junior" userId="cfedf8af-5733-4907-af3a-5fec3a3cf777" providerId="ADAL" clId="{6B20625F-DAEE-4652-850E-5E14BB404A6A}" dt="2023-06-02T23:54:15.420" v="2796" actId="14100"/>
          <ac:picMkLst>
            <pc:docMk/>
            <pc:sldMk cId="3135553640" sldId="1260"/>
            <ac:picMk id="19" creationId="{FDE72A6E-DE78-4301-9075-9FA21C7BF432}"/>
          </ac:picMkLst>
        </pc:picChg>
        <pc:picChg chg="add mod">
          <ac:chgData name="Álvaro Buzique Junior" userId="cfedf8af-5733-4907-af3a-5fec3a3cf777" providerId="ADAL" clId="{6B20625F-DAEE-4652-850E-5E14BB404A6A}" dt="2023-06-02T23:55:41.943" v="2811" actId="1076"/>
          <ac:picMkLst>
            <pc:docMk/>
            <pc:sldMk cId="3135553640" sldId="1260"/>
            <ac:picMk id="21" creationId="{8AAFCFC1-54D6-4E91-AEC4-4E28559A1EF5}"/>
          </ac:picMkLst>
        </pc:picChg>
        <pc:picChg chg="add mod">
          <ac:chgData name="Álvaro Buzique Junior" userId="cfedf8af-5733-4907-af3a-5fec3a3cf777" providerId="ADAL" clId="{6B20625F-DAEE-4652-850E-5E14BB404A6A}" dt="2023-06-02T23:56:52.925" v="2868" actId="1076"/>
          <ac:picMkLst>
            <pc:docMk/>
            <pc:sldMk cId="3135553640" sldId="1260"/>
            <ac:picMk id="23" creationId="{B61AAD73-0BA6-44EF-B045-7559D0DD0FD8}"/>
          </ac:picMkLst>
        </pc:picChg>
        <pc:picChg chg="add mod">
          <ac:chgData name="Álvaro Buzique Junior" userId="cfedf8af-5733-4907-af3a-5fec3a3cf777" providerId="ADAL" clId="{6B20625F-DAEE-4652-850E-5E14BB404A6A}" dt="2023-06-02T23:58:44.185" v="2889" actId="1076"/>
          <ac:picMkLst>
            <pc:docMk/>
            <pc:sldMk cId="3135553640" sldId="1260"/>
            <ac:picMk id="25" creationId="{353CD789-B344-4D35-8DC9-59D232D005BE}"/>
          </ac:picMkLst>
        </pc:picChg>
        <pc:picChg chg="add mod">
          <ac:chgData name="Álvaro Buzique Junior" userId="cfedf8af-5733-4907-af3a-5fec3a3cf777" providerId="ADAL" clId="{6B20625F-DAEE-4652-850E-5E14BB404A6A}" dt="2023-06-02T23:57:00.147" v="2870" actId="14100"/>
          <ac:picMkLst>
            <pc:docMk/>
            <pc:sldMk cId="3135553640" sldId="1260"/>
            <ac:picMk id="27" creationId="{55652350-7FEA-444E-9869-1065823419A4}"/>
          </ac:picMkLst>
        </pc:picChg>
        <pc:picChg chg="add mod">
          <ac:chgData name="Álvaro Buzique Junior" userId="cfedf8af-5733-4907-af3a-5fec3a3cf777" providerId="ADAL" clId="{6B20625F-DAEE-4652-850E-5E14BB404A6A}" dt="2023-06-02T23:58:55.694" v="2891" actId="1036"/>
          <ac:picMkLst>
            <pc:docMk/>
            <pc:sldMk cId="3135553640" sldId="1260"/>
            <ac:picMk id="29" creationId="{AFEF8F05-213C-4ADC-A8D5-5FC97D715BBF}"/>
          </ac:picMkLst>
        </pc:picChg>
        <pc:picChg chg="add mod">
          <ac:chgData name="Álvaro Buzique Junior" userId="cfedf8af-5733-4907-af3a-5fec3a3cf777" providerId="ADAL" clId="{6B20625F-DAEE-4652-850E-5E14BB404A6A}" dt="2023-06-02T23:58:40.517" v="2888" actId="1076"/>
          <ac:picMkLst>
            <pc:docMk/>
            <pc:sldMk cId="3135553640" sldId="1260"/>
            <ac:picMk id="31" creationId="{8A67CF2A-36A1-41FF-98F4-992F82E7386D}"/>
          </ac:picMkLst>
        </pc:picChg>
      </pc:sldChg>
      <pc:sldChg chg="modSp add ord">
        <pc:chgData name="Álvaro Buzique Junior" userId="cfedf8af-5733-4907-af3a-5fec3a3cf777" providerId="ADAL" clId="{6B20625F-DAEE-4652-850E-5E14BB404A6A}" dt="2023-06-02T23:51:40.766" v="2760"/>
        <pc:sldMkLst>
          <pc:docMk/>
          <pc:sldMk cId="1828566592" sldId="1261"/>
        </pc:sldMkLst>
        <pc:spChg chg="mod">
          <ac:chgData name="Álvaro Buzique Junior" userId="cfedf8af-5733-4907-af3a-5fec3a3cf777" providerId="ADAL" clId="{6B20625F-DAEE-4652-850E-5E14BB404A6A}" dt="2023-06-02T23:50:54.779" v="2757" actId="20577"/>
          <ac:spMkLst>
            <pc:docMk/>
            <pc:sldMk cId="1828566592" sldId="1261"/>
            <ac:spMk id="16" creationId="{554E5094-6B9B-4A7F-8CC3-802B84121B75}"/>
          </ac:spMkLst>
        </pc:spChg>
      </pc:sldChg>
      <pc:sldChg chg="addSp delSp modSp add">
        <pc:chgData name="Álvaro Buzique Junior" userId="cfedf8af-5733-4907-af3a-5fec3a3cf777" providerId="ADAL" clId="{6B20625F-DAEE-4652-850E-5E14BB404A6A}" dt="2023-06-03T00:11:22.730" v="3079" actId="1036"/>
        <pc:sldMkLst>
          <pc:docMk/>
          <pc:sldMk cId="1737248816" sldId="1262"/>
        </pc:sldMkLst>
        <pc:spChg chg="mod">
          <ac:chgData name="Álvaro Buzique Junior" userId="cfedf8af-5733-4907-af3a-5fec3a3cf777" providerId="ADAL" clId="{6B20625F-DAEE-4652-850E-5E14BB404A6A}" dt="2023-06-03T00:00:11.205" v="2904" actId="20577"/>
          <ac:spMkLst>
            <pc:docMk/>
            <pc:sldMk cId="1737248816" sldId="1262"/>
            <ac:spMk id="16" creationId="{554E5094-6B9B-4A7F-8CC3-802B84121B75}"/>
          </ac:spMkLst>
        </pc:spChg>
        <pc:picChg chg="add mod">
          <ac:chgData name="Álvaro Buzique Junior" userId="cfedf8af-5733-4907-af3a-5fec3a3cf777" providerId="ADAL" clId="{6B20625F-DAEE-4652-850E-5E14BB404A6A}" dt="2023-06-03T00:08:22.938" v="3043" actId="14100"/>
          <ac:picMkLst>
            <pc:docMk/>
            <pc:sldMk cId="1737248816" sldId="1262"/>
            <ac:picMk id="3" creationId="{75AB0B9A-E20B-48FE-94AD-DD64EE2D4D0F}"/>
          </ac:picMkLst>
        </pc:picChg>
        <pc:picChg chg="add mod">
          <ac:chgData name="Álvaro Buzique Junior" userId="cfedf8af-5733-4907-af3a-5fec3a3cf777" providerId="ADAL" clId="{6B20625F-DAEE-4652-850E-5E14BB404A6A}" dt="2023-06-03T00:11:22.730" v="3079" actId="1036"/>
          <ac:picMkLst>
            <pc:docMk/>
            <pc:sldMk cId="1737248816" sldId="1262"/>
            <ac:picMk id="5" creationId="{C0CD8A1A-0590-46CB-BCF3-7A6483D99739}"/>
          </ac:picMkLst>
        </pc:picChg>
        <pc:picChg chg="add mod">
          <ac:chgData name="Álvaro Buzique Junior" userId="cfedf8af-5733-4907-af3a-5fec3a3cf777" providerId="ADAL" clId="{6B20625F-DAEE-4652-850E-5E14BB404A6A}" dt="2023-06-03T00:08:52.805" v="3053" actId="1076"/>
          <ac:picMkLst>
            <pc:docMk/>
            <pc:sldMk cId="1737248816" sldId="1262"/>
            <ac:picMk id="8" creationId="{AF71D00C-DBA7-4E2D-9802-39DE52668C00}"/>
          </ac:picMkLst>
        </pc:picChg>
        <pc:picChg chg="add del mod">
          <ac:chgData name="Álvaro Buzique Junior" userId="cfedf8af-5733-4907-af3a-5fec3a3cf777" providerId="ADAL" clId="{6B20625F-DAEE-4652-850E-5E14BB404A6A}" dt="2023-06-03T00:05:47.979" v="3017" actId="478"/>
          <ac:picMkLst>
            <pc:docMk/>
            <pc:sldMk cId="1737248816" sldId="1262"/>
            <ac:picMk id="10" creationId="{95746284-5626-4C41-8CFA-4A72BB7A6E5C}"/>
          </ac:picMkLst>
        </pc:picChg>
        <pc:picChg chg="add mod">
          <ac:chgData name="Álvaro Buzique Junior" userId="cfedf8af-5733-4907-af3a-5fec3a3cf777" providerId="ADAL" clId="{6B20625F-DAEE-4652-850E-5E14BB404A6A}" dt="2023-06-03T00:10:45.013" v="3071" actId="14100"/>
          <ac:picMkLst>
            <pc:docMk/>
            <pc:sldMk cId="1737248816" sldId="1262"/>
            <ac:picMk id="12" creationId="{B9B2710C-63AA-423C-9CB6-E814392C67D7}"/>
          </ac:picMkLst>
        </pc:picChg>
        <pc:picChg chg="add del mod">
          <ac:chgData name="Álvaro Buzique Junior" userId="cfedf8af-5733-4907-af3a-5fec3a3cf777" providerId="ADAL" clId="{6B20625F-DAEE-4652-850E-5E14BB404A6A}" dt="2023-06-03T00:07:28.502" v="3031" actId="478"/>
          <ac:picMkLst>
            <pc:docMk/>
            <pc:sldMk cId="1737248816" sldId="1262"/>
            <ac:picMk id="14" creationId="{56E3AB3F-C8BA-4A9B-9C97-5FCD76E1040C}"/>
          </ac:picMkLst>
        </pc:picChg>
        <pc:picChg chg="add mod">
          <ac:chgData name="Álvaro Buzique Junior" userId="cfedf8af-5733-4907-af3a-5fec3a3cf777" providerId="ADAL" clId="{6B20625F-DAEE-4652-850E-5E14BB404A6A}" dt="2023-06-03T00:11:14.578" v="3076" actId="14100"/>
          <ac:picMkLst>
            <pc:docMk/>
            <pc:sldMk cId="1737248816" sldId="1262"/>
            <ac:picMk id="18" creationId="{6EB88990-2688-4D74-A0CF-434C22F34B0D}"/>
          </ac:picMkLst>
        </pc:picChg>
        <pc:picChg chg="del">
          <ac:chgData name="Álvaro Buzique Junior" userId="cfedf8af-5733-4907-af3a-5fec3a3cf777" providerId="ADAL" clId="{6B20625F-DAEE-4652-850E-5E14BB404A6A}" dt="2023-06-03T00:00:21.497" v="2905" actId="478"/>
          <ac:picMkLst>
            <pc:docMk/>
            <pc:sldMk cId="1737248816" sldId="1262"/>
            <ac:picMk id="19" creationId="{FDE72A6E-DE78-4301-9075-9FA21C7BF432}"/>
          </ac:picMkLst>
        </pc:picChg>
        <pc:picChg chg="del">
          <ac:chgData name="Álvaro Buzique Junior" userId="cfedf8af-5733-4907-af3a-5fec3a3cf777" providerId="ADAL" clId="{6B20625F-DAEE-4652-850E-5E14BB404A6A}" dt="2023-06-03T00:00:25.644" v="2910" actId="478"/>
          <ac:picMkLst>
            <pc:docMk/>
            <pc:sldMk cId="1737248816" sldId="1262"/>
            <ac:picMk id="21" creationId="{8AAFCFC1-54D6-4E91-AEC4-4E28559A1EF5}"/>
          </ac:picMkLst>
        </pc:picChg>
        <pc:picChg chg="add del mod">
          <ac:chgData name="Álvaro Buzique Junior" userId="cfedf8af-5733-4907-af3a-5fec3a3cf777" providerId="ADAL" clId="{6B20625F-DAEE-4652-850E-5E14BB404A6A}" dt="2023-06-03T00:10:21.593" v="3065" actId="478"/>
          <ac:picMkLst>
            <pc:docMk/>
            <pc:sldMk cId="1737248816" sldId="1262"/>
            <ac:picMk id="22" creationId="{715E4ECC-ED2E-4B18-BE4D-4ACB98AEEAEE}"/>
          </ac:picMkLst>
        </pc:picChg>
        <pc:picChg chg="del">
          <ac:chgData name="Álvaro Buzique Junior" userId="cfedf8af-5733-4907-af3a-5fec3a3cf777" providerId="ADAL" clId="{6B20625F-DAEE-4652-850E-5E14BB404A6A}" dt="2023-06-03T00:00:22.154" v="2906" actId="478"/>
          <ac:picMkLst>
            <pc:docMk/>
            <pc:sldMk cId="1737248816" sldId="1262"/>
            <ac:picMk id="23" creationId="{B61AAD73-0BA6-44EF-B045-7559D0DD0FD8}"/>
          </ac:picMkLst>
        </pc:picChg>
        <pc:picChg chg="del">
          <ac:chgData name="Álvaro Buzique Junior" userId="cfedf8af-5733-4907-af3a-5fec3a3cf777" providerId="ADAL" clId="{6B20625F-DAEE-4652-850E-5E14BB404A6A}" dt="2023-06-03T00:00:26.294" v="2911" actId="478"/>
          <ac:picMkLst>
            <pc:docMk/>
            <pc:sldMk cId="1737248816" sldId="1262"/>
            <ac:picMk id="25" creationId="{353CD789-B344-4D35-8DC9-59D232D005BE}"/>
          </ac:picMkLst>
        </pc:picChg>
        <pc:picChg chg="del">
          <ac:chgData name="Álvaro Buzique Junior" userId="cfedf8af-5733-4907-af3a-5fec3a3cf777" providerId="ADAL" clId="{6B20625F-DAEE-4652-850E-5E14BB404A6A}" dt="2023-06-03T00:00:24.858" v="2909" actId="478"/>
          <ac:picMkLst>
            <pc:docMk/>
            <pc:sldMk cId="1737248816" sldId="1262"/>
            <ac:picMk id="27" creationId="{55652350-7FEA-444E-9869-1065823419A4}"/>
          </ac:picMkLst>
        </pc:picChg>
        <pc:picChg chg="del">
          <ac:chgData name="Álvaro Buzique Junior" userId="cfedf8af-5733-4907-af3a-5fec3a3cf777" providerId="ADAL" clId="{6B20625F-DAEE-4652-850E-5E14BB404A6A}" dt="2023-06-03T00:00:24.053" v="2908" actId="478"/>
          <ac:picMkLst>
            <pc:docMk/>
            <pc:sldMk cId="1737248816" sldId="1262"/>
            <ac:picMk id="29" creationId="{AFEF8F05-213C-4ADC-A8D5-5FC97D715BBF}"/>
          </ac:picMkLst>
        </pc:picChg>
        <pc:picChg chg="del">
          <ac:chgData name="Álvaro Buzique Junior" userId="cfedf8af-5733-4907-af3a-5fec3a3cf777" providerId="ADAL" clId="{6B20625F-DAEE-4652-850E-5E14BB404A6A}" dt="2023-06-03T00:00:23.457" v="2907" actId="478"/>
          <ac:picMkLst>
            <pc:docMk/>
            <pc:sldMk cId="1737248816" sldId="1262"/>
            <ac:picMk id="31" creationId="{8A67CF2A-36A1-41FF-98F4-992F82E7386D}"/>
          </ac:picMkLst>
        </pc:picChg>
      </pc:sldChg>
      <pc:sldChg chg="add del">
        <pc:chgData name="Álvaro Buzique Junior" userId="cfedf8af-5733-4907-af3a-5fec3a3cf777" providerId="ADAL" clId="{6B20625F-DAEE-4652-850E-5E14BB404A6A}" dt="2023-06-02T23:51:29.432" v="2759" actId="2696"/>
        <pc:sldMkLst>
          <pc:docMk/>
          <pc:sldMk cId="3461789345" sldId="1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80B3F-C3B6-C744-9C18-3BE5BFAE19D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4538-8563-684B-ADE9-7DB1D959AEB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7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6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0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7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53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44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447-0AC7-4F98-8EB2-B40CF496EA3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49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92447-0AC7-4F98-8EB2-B40CF496EA3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4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0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3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44538-8563-684B-ADE9-7DB1D959AE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0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9DE9A-2534-DC40-8CF4-566D8415E0F4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5A6-5D77-2940-9CE7-4198336607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429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13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1697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text</a:t>
            </a:r>
            <a:r>
              <a:rPr lang="pt-BR" dirty="0"/>
              <a:t> </a:t>
            </a:r>
            <a:r>
              <a:rPr lang="pt-BR" dirty="0" err="1"/>
              <a:t>styles</a:t>
            </a:r>
            <a:endParaRPr lang="pt-BR" dirty="0"/>
          </a:p>
          <a:p>
            <a:pPr lvl="1"/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2"/>
            <a:r>
              <a:rPr lang="pt-BR" dirty="0" err="1"/>
              <a:t>Third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3"/>
            <a:r>
              <a:rPr lang="pt-BR" dirty="0" err="1"/>
              <a:t>Fourth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4"/>
            <a:r>
              <a:rPr lang="pt-BR" dirty="0" err="1"/>
              <a:t>Fifth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63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09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9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1697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text</a:t>
            </a:r>
            <a:r>
              <a:rPr lang="pt-BR" dirty="0"/>
              <a:t> </a:t>
            </a:r>
            <a:r>
              <a:rPr lang="pt-BR" dirty="0" err="1"/>
              <a:t>styles</a:t>
            </a:r>
            <a:endParaRPr lang="pt-BR" dirty="0"/>
          </a:p>
          <a:p>
            <a:pPr lvl="1"/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2"/>
            <a:r>
              <a:rPr lang="pt-BR" dirty="0" err="1"/>
              <a:t>Third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3"/>
            <a:r>
              <a:rPr lang="pt-BR" dirty="0" err="1"/>
              <a:t>Fourth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4"/>
            <a:r>
              <a:rPr lang="pt-BR" dirty="0" err="1"/>
              <a:t>Fifth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41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23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9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12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0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9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9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1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9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8828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120" indent="-33112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341" indent="-275863" algn="l" defTabSz="88289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03684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4991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6504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980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69334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10799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52240" indent="-220640" algn="l" defTabSz="882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1446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2891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353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5790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7219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8685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90024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31514" algn="l" defTabSz="882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9292C-E187-074E-A3B6-29C4F5F95B4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3436-2AB0-F94A-9A39-804CA7501C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10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pn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0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0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0.pn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10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8" y="0"/>
            <a:ext cx="9130473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7238" y="1420480"/>
            <a:ext cx="3894900" cy="120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/>
            <a:r>
              <a:rPr lang="pt-BR" sz="2400" b="1" i="1" dirty="0">
                <a:solidFill>
                  <a:srgbClr val="0092D2"/>
                </a:solidFill>
                <a:latin typeface="Georgia"/>
                <a:cs typeface="Georgia"/>
              </a:rPr>
              <a:t> </a:t>
            </a:r>
            <a:r>
              <a:rPr lang="en-US" sz="2400" b="1" i="1" dirty="0">
                <a:solidFill>
                  <a:srgbClr val="274B8C"/>
                </a:solidFill>
                <a:highlight>
                  <a:srgbClr val="FFFF00"/>
                </a:highlight>
                <a:latin typeface="Georgia"/>
                <a:cs typeface="Georgia"/>
              </a:rPr>
              <a:t>Maio Amarelo</a:t>
            </a:r>
          </a:p>
          <a:p>
            <a:pPr defTabSz="457189"/>
            <a:r>
              <a:rPr lang="en-US" sz="2400" b="1" i="1" dirty="0">
                <a:solidFill>
                  <a:srgbClr val="274B8C"/>
                </a:solidFill>
                <a:highlight>
                  <a:srgbClr val="FFFF00"/>
                </a:highlight>
                <a:latin typeface="Georgia"/>
                <a:cs typeface="Georgia"/>
              </a:rPr>
              <a:t>Campanha 2022/2023</a:t>
            </a:r>
            <a:endParaRPr lang="pt-BR" sz="2400" b="1" i="1" dirty="0">
              <a:solidFill>
                <a:srgbClr val="0092D2"/>
              </a:solidFill>
              <a:highlight>
                <a:srgbClr val="FFFF00"/>
              </a:highligh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4253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Santo André (SP)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Imagem 11" descr="image003">
            <a:extLst>
              <a:ext uri="{FF2B5EF4-FFF2-40B4-BE49-F238E27FC236}">
                <a16:creationId xmlns:a16="http://schemas.microsoft.com/office/drawing/2014/main" id="{8397DF21-FC67-4A3D-814C-A7377A36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/>
          <a:stretch/>
        </p:blipFill>
        <p:spPr bwMode="auto">
          <a:xfrm>
            <a:off x="87207" y="962002"/>
            <a:ext cx="3614814" cy="1931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BE81B37-245A-4E28-8C45-91A6A8BC8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326" y="962002"/>
            <a:ext cx="2574956" cy="1931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1E61C51-FAD3-4319-B00D-783A73944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" y="3042562"/>
            <a:ext cx="2677424" cy="200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8A72921-200B-4607-84C2-BCE03179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4649" y="3042562"/>
            <a:ext cx="2677424" cy="200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9A723FE-A647-4792-A01A-D36C017CCD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013"/>
          <a:stretch/>
        </p:blipFill>
        <p:spPr>
          <a:xfrm>
            <a:off x="5749234" y="3025040"/>
            <a:ext cx="1808853" cy="2025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5DA7F50-18DD-4E07-A272-AEAD23BC9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6445" y="962002"/>
            <a:ext cx="2549534" cy="1931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516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Gravataí (RS)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4571D3F-CB3F-491A-A4AD-6F9E8173C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6" y="990600"/>
            <a:ext cx="2559578" cy="191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00B741F-FDE4-46EF-B652-D780BF763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800" y="986314"/>
            <a:ext cx="2559577" cy="193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995ED7D-13E6-41EC-BA93-EA32B42F0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576" y="1415949"/>
            <a:ext cx="3598469" cy="2698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884B4AE-EAF0-4E36-ABB2-B951F16DE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5" y="3013077"/>
            <a:ext cx="2559579" cy="191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A4AD231-3184-407E-9A50-920F2AF8F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798" y="3013077"/>
            <a:ext cx="2559579" cy="191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319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Pavuna (RJ)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4FF9A5-B61E-4D78-B2C6-9A3506F871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41"/>
          <a:stretch/>
        </p:blipFill>
        <p:spPr>
          <a:xfrm>
            <a:off x="94352" y="992982"/>
            <a:ext cx="2098780" cy="1874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FADC28D-4976-4981-9294-CF1DB3CE4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05" y="992982"/>
            <a:ext cx="2501039" cy="187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6497752-6C91-407E-AD18-02211AC072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917"/>
          <a:stretch/>
        </p:blipFill>
        <p:spPr>
          <a:xfrm>
            <a:off x="94351" y="3006232"/>
            <a:ext cx="4713393" cy="201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BE117E1-AF45-40CE-8773-BA70D1608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0990" y="3013376"/>
            <a:ext cx="2690561" cy="201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4BDA665-2477-4A31-A367-FB8CD4005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90" y="992045"/>
            <a:ext cx="2690561" cy="187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946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Jaboatão (PE)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A02857-95C3-4B99-B920-455E76092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9" y="1007242"/>
            <a:ext cx="2520261" cy="189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8A2AED-9764-4E6C-9E6E-034ED7D2D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9" y="3085847"/>
            <a:ext cx="2520261" cy="189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85BDDB6-D7E8-4A68-9F11-195209642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547" y="1007242"/>
            <a:ext cx="2976601" cy="396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22A9A5B-A4A0-41A4-9585-56F80C610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877" y="1690131"/>
            <a:ext cx="3219484" cy="241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856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João Pessoa (PB)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DE72A6E-DE78-4301-9075-9FA21C7BF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3" y="995822"/>
            <a:ext cx="2598523" cy="194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AAFCFC1-54D6-4E91-AEC4-4E28559A1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26" y="3087810"/>
            <a:ext cx="2590507" cy="1942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61AAD73-0BA6-44EF-B045-7559D0DD0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693" y="996556"/>
            <a:ext cx="2597546" cy="194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53CD789-B344-4D35-8DC9-59D232D00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857" y="1796084"/>
            <a:ext cx="1786918" cy="238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5652350-7FEA-444E-9869-106582341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692" y="3089520"/>
            <a:ext cx="1467701" cy="1956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FEF8F05-213C-4ADC-A8D5-5FC97D715B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0652" y="3088043"/>
            <a:ext cx="2609247" cy="195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A67CF2A-36A1-41FF-98F4-992F82E738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2197" y="987779"/>
            <a:ext cx="1467702" cy="195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555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Igarassu(PE)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AB0B9A-E20B-48FE-94AD-DD64EE2D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9" y="1074757"/>
            <a:ext cx="2470650" cy="1854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0CD8A1A-0590-46CB-BCF3-7A6483D99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746" y="1566509"/>
            <a:ext cx="3649973" cy="273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71D00C-DBA7-4E2D-9802-39DE52668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7" y="3094501"/>
            <a:ext cx="2470650" cy="1854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9B2710C-63AA-423C-9CB6-E814392C6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583" y="1057250"/>
            <a:ext cx="2470650" cy="187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EB88990-2688-4D74-A0CF-434C22F34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9583" y="3104388"/>
            <a:ext cx="2473157" cy="1844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724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9BD0660-86DE-43B1-BAF8-972E76B1C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"/>
          <a:stretch/>
        </p:blipFill>
        <p:spPr>
          <a:xfrm>
            <a:off x="5350669" y="0"/>
            <a:ext cx="3653431" cy="26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2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chete.png">
            <a:extLst>
              <a:ext uri="{FF2B5EF4-FFF2-40B4-BE49-F238E27FC236}">
                <a16:creationId xmlns:a16="http://schemas.microsoft.com/office/drawing/2014/main" id="{D7DC8414-51A7-6A46-82BB-A32C6AEDC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65" y="722923"/>
            <a:ext cx="196486" cy="11625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91B36B-5B99-FF47-9AEE-E513719BC576}"/>
              </a:ext>
            </a:extLst>
          </p:cNvPr>
          <p:cNvSpPr txBox="1">
            <a:spLocks/>
          </p:cNvSpPr>
          <p:nvPr/>
        </p:nvSpPr>
        <p:spPr>
          <a:xfrm>
            <a:off x="707826" y="566615"/>
            <a:ext cx="4446954" cy="1413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i="1" dirty="0">
                <a:solidFill>
                  <a:srgbClr val="0092D2"/>
                </a:solidFill>
                <a:latin typeface="Georgia"/>
                <a:cs typeface="Georgia"/>
              </a:rPr>
              <a:t>Plano de </a:t>
            </a:r>
          </a:p>
          <a:p>
            <a:pPr algn="l"/>
            <a:r>
              <a:rPr lang="pt-BR" sz="3600" b="1" i="1" dirty="0">
                <a:solidFill>
                  <a:srgbClr val="0092D2"/>
                </a:solidFill>
                <a:latin typeface="Georgia"/>
                <a:cs typeface="Georgia"/>
              </a:rPr>
              <a:t>Comunicação</a:t>
            </a:r>
            <a:endParaRPr lang="en-US" sz="3600" b="1" i="1" dirty="0">
              <a:solidFill>
                <a:srgbClr val="274B8C"/>
              </a:solidFill>
              <a:latin typeface="Georgia"/>
              <a:cs typeface="Georg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E113E-2E36-D74D-800E-323BC71450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2298700"/>
            <a:ext cx="9131300" cy="284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1CAC99-796C-7546-BCA9-C4E7263EE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1" y="3311399"/>
            <a:ext cx="3657823" cy="1418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8F22B-D833-5C4B-81D5-5AD95DB4B3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357" y="334297"/>
            <a:ext cx="4264090" cy="179959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7F3353B-8A53-4C41-9E1D-476C162CC3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092" b="50956"/>
          <a:stretch/>
        </p:blipFill>
        <p:spPr>
          <a:xfrm>
            <a:off x="0" y="0"/>
            <a:ext cx="4382814" cy="22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7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3A343DE-330F-40A5-A4B7-0EA29443BC4D}"/>
              </a:ext>
            </a:extLst>
          </p:cNvPr>
          <p:cNvSpPr>
            <a:spLocks noEditPoints="1"/>
          </p:cNvSpPr>
          <p:nvPr/>
        </p:nvSpPr>
        <p:spPr bwMode="auto">
          <a:xfrm rot="3290432">
            <a:off x="7281941" y="379057"/>
            <a:ext cx="1168314" cy="1848598"/>
          </a:xfrm>
          <a:custGeom>
            <a:avLst/>
            <a:gdLst>
              <a:gd name="T0" fmla="*/ 236 w 248"/>
              <a:gd name="T1" fmla="*/ 203 h 394"/>
              <a:gd name="T2" fmla="*/ 148 w 248"/>
              <a:gd name="T3" fmla="*/ 263 h 394"/>
              <a:gd name="T4" fmla="*/ 210 w 248"/>
              <a:gd name="T5" fmla="*/ 251 h 394"/>
              <a:gd name="T6" fmla="*/ 128 w 248"/>
              <a:gd name="T7" fmla="*/ 292 h 394"/>
              <a:gd name="T8" fmla="*/ 130 w 248"/>
              <a:gd name="T9" fmla="*/ 307 h 394"/>
              <a:gd name="T10" fmla="*/ 143 w 248"/>
              <a:gd name="T11" fmla="*/ 317 h 394"/>
              <a:gd name="T12" fmla="*/ 15 w 248"/>
              <a:gd name="T13" fmla="*/ 389 h 394"/>
              <a:gd name="T14" fmla="*/ 88 w 248"/>
              <a:gd name="T15" fmla="*/ 292 h 394"/>
              <a:gd name="T16" fmla="*/ 100 w 248"/>
              <a:gd name="T17" fmla="*/ 271 h 394"/>
              <a:gd name="T18" fmla="*/ 125 w 248"/>
              <a:gd name="T19" fmla="*/ 283 h 394"/>
              <a:gd name="T20" fmla="*/ 117 w 248"/>
              <a:gd name="T21" fmla="*/ 198 h 394"/>
              <a:gd name="T22" fmla="*/ 159 w 248"/>
              <a:gd name="T23" fmla="*/ 229 h 394"/>
              <a:gd name="T24" fmla="*/ 137 w 248"/>
              <a:gd name="T25" fmla="*/ 150 h 394"/>
              <a:gd name="T26" fmla="*/ 166 w 248"/>
              <a:gd name="T27" fmla="*/ 209 h 394"/>
              <a:gd name="T28" fmla="*/ 158 w 248"/>
              <a:gd name="T29" fmla="*/ 136 h 394"/>
              <a:gd name="T30" fmla="*/ 186 w 248"/>
              <a:gd name="T31" fmla="*/ 129 h 394"/>
              <a:gd name="T32" fmla="*/ 197 w 248"/>
              <a:gd name="T33" fmla="*/ 108 h 394"/>
              <a:gd name="T34" fmla="*/ 182 w 248"/>
              <a:gd name="T35" fmla="*/ 41 h 394"/>
              <a:gd name="T36" fmla="*/ 198 w 248"/>
              <a:gd name="T37" fmla="*/ 37 h 394"/>
              <a:gd name="T38" fmla="*/ 216 w 248"/>
              <a:gd name="T39" fmla="*/ 3 h 394"/>
              <a:gd name="T40" fmla="*/ 243 w 248"/>
              <a:gd name="T41" fmla="*/ 49 h 394"/>
              <a:gd name="T42" fmla="*/ 248 w 248"/>
              <a:gd name="T43" fmla="*/ 84 h 394"/>
              <a:gd name="T44" fmla="*/ 207 w 248"/>
              <a:gd name="T45" fmla="*/ 127 h 394"/>
              <a:gd name="T46" fmla="*/ 196 w 248"/>
              <a:gd name="T47" fmla="*/ 142 h 394"/>
              <a:gd name="T48" fmla="*/ 208 w 248"/>
              <a:gd name="T49" fmla="*/ 163 h 394"/>
              <a:gd name="T50" fmla="*/ 182 w 248"/>
              <a:gd name="T51" fmla="*/ 185 h 394"/>
              <a:gd name="T52" fmla="*/ 168 w 248"/>
              <a:gd name="T53" fmla="*/ 224 h 394"/>
              <a:gd name="T54" fmla="*/ 203 w 248"/>
              <a:gd name="T55" fmla="*/ 214 h 394"/>
              <a:gd name="T56" fmla="*/ 124 w 248"/>
              <a:gd name="T57" fmla="*/ 213 h 394"/>
              <a:gd name="T58" fmla="*/ 165 w 248"/>
              <a:gd name="T59" fmla="*/ 245 h 394"/>
              <a:gd name="T60" fmla="*/ 138 w 248"/>
              <a:gd name="T61" fmla="*/ 170 h 394"/>
              <a:gd name="T62" fmla="*/ 184 w 248"/>
              <a:gd name="T63" fmla="*/ 259 h 394"/>
              <a:gd name="T64" fmla="*/ 231 w 248"/>
              <a:gd name="T65" fmla="*/ 100 h 394"/>
              <a:gd name="T66" fmla="*/ 177 w 248"/>
              <a:gd name="T67" fmla="*/ 206 h 394"/>
              <a:gd name="T68" fmla="*/ 158 w 248"/>
              <a:gd name="T69" fmla="*/ 218 h 394"/>
              <a:gd name="T70" fmla="*/ 191 w 248"/>
              <a:gd name="T71" fmla="*/ 128 h 394"/>
              <a:gd name="T72" fmla="*/ 120 w 248"/>
              <a:gd name="T73" fmla="*/ 218 h 394"/>
              <a:gd name="T74" fmla="*/ 171 w 248"/>
              <a:gd name="T75" fmla="*/ 297 h 394"/>
              <a:gd name="T76" fmla="*/ 104 w 248"/>
              <a:gd name="T77" fmla="*/ 253 h 394"/>
              <a:gd name="T78" fmla="*/ 161 w 248"/>
              <a:gd name="T79" fmla="*/ 207 h 394"/>
              <a:gd name="T80" fmla="*/ 147 w 248"/>
              <a:gd name="T81" fmla="*/ 277 h 394"/>
              <a:gd name="T82" fmla="*/ 181 w 248"/>
              <a:gd name="T83" fmla="*/ 232 h 394"/>
              <a:gd name="T84" fmla="*/ 163 w 248"/>
              <a:gd name="T85" fmla="*/ 131 h 394"/>
              <a:gd name="T86" fmla="*/ 223 w 248"/>
              <a:gd name="T87" fmla="*/ 135 h 394"/>
              <a:gd name="T88" fmla="*/ 180 w 248"/>
              <a:gd name="T89" fmla="*/ 200 h 394"/>
              <a:gd name="T90" fmla="*/ 213 w 248"/>
              <a:gd name="T91" fmla="*/ 28 h 394"/>
              <a:gd name="T92" fmla="*/ 141 w 248"/>
              <a:gd name="T93" fmla="*/ 255 h 394"/>
              <a:gd name="T94" fmla="*/ 178 w 248"/>
              <a:gd name="T95" fmla="*/ 86 h 394"/>
              <a:gd name="T96" fmla="*/ 224 w 248"/>
              <a:gd name="T97" fmla="*/ 140 h 394"/>
              <a:gd name="T98" fmla="*/ 198 w 248"/>
              <a:gd name="T99" fmla="*/ 191 h 394"/>
              <a:gd name="T100" fmla="*/ 156 w 248"/>
              <a:gd name="T101" fmla="*/ 304 h 394"/>
              <a:gd name="T102" fmla="*/ 173 w 248"/>
              <a:gd name="T103" fmla="*/ 136 h 394"/>
              <a:gd name="T104" fmla="*/ 176 w 248"/>
              <a:gd name="T105" fmla="*/ 165 h 394"/>
              <a:gd name="T106" fmla="*/ 227 w 248"/>
              <a:gd name="T107" fmla="*/ 61 h 394"/>
              <a:gd name="T108" fmla="*/ 115 w 248"/>
              <a:gd name="T109" fmla="*/ 317 h 394"/>
              <a:gd name="T110" fmla="*/ 219 w 248"/>
              <a:gd name="T111" fmla="*/ 104 h 394"/>
              <a:gd name="T112" fmla="*/ 194 w 248"/>
              <a:gd name="T113" fmla="*/ 61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8" h="394">
                <a:moveTo>
                  <a:pt x="168" y="224"/>
                </a:moveTo>
                <a:cubicBezTo>
                  <a:pt x="180" y="211"/>
                  <a:pt x="193" y="209"/>
                  <a:pt x="207" y="209"/>
                </a:cubicBezTo>
                <a:cubicBezTo>
                  <a:pt x="217" y="209"/>
                  <a:pt x="227" y="207"/>
                  <a:pt x="236" y="203"/>
                </a:cubicBezTo>
                <a:cubicBezTo>
                  <a:pt x="221" y="219"/>
                  <a:pt x="208" y="239"/>
                  <a:pt x="186" y="246"/>
                </a:cubicBezTo>
                <a:cubicBezTo>
                  <a:pt x="179" y="249"/>
                  <a:pt x="172" y="250"/>
                  <a:pt x="165" y="250"/>
                </a:cubicBezTo>
                <a:cubicBezTo>
                  <a:pt x="157" y="250"/>
                  <a:pt x="151" y="253"/>
                  <a:pt x="148" y="263"/>
                </a:cubicBezTo>
                <a:cubicBezTo>
                  <a:pt x="163" y="252"/>
                  <a:pt x="178" y="253"/>
                  <a:pt x="193" y="255"/>
                </a:cubicBezTo>
                <a:cubicBezTo>
                  <a:pt x="199" y="256"/>
                  <a:pt x="204" y="251"/>
                  <a:pt x="210" y="249"/>
                </a:cubicBezTo>
                <a:cubicBezTo>
                  <a:pt x="210" y="250"/>
                  <a:pt x="210" y="251"/>
                  <a:pt x="210" y="251"/>
                </a:cubicBezTo>
                <a:cubicBezTo>
                  <a:pt x="198" y="261"/>
                  <a:pt x="188" y="273"/>
                  <a:pt x="174" y="280"/>
                </a:cubicBezTo>
                <a:cubicBezTo>
                  <a:pt x="164" y="285"/>
                  <a:pt x="153" y="288"/>
                  <a:pt x="141" y="285"/>
                </a:cubicBezTo>
                <a:cubicBezTo>
                  <a:pt x="134" y="283"/>
                  <a:pt x="130" y="285"/>
                  <a:pt x="128" y="292"/>
                </a:cubicBezTo>
                <a:cubicBezTo>
                  <a:pt x="148" y="287"/>
                  <a:pt x="169" y="297"/>
                  <a:pt x="189" y="290"/>
                </a:cubicBezTo>
                <a:cubicBezTo>
                  <a:pt x="176" y="301"/>
                  <a:pt x="163" y="311"/>
                  <a:pt x="145" y="312"/>
                </a:cubicBezTo>
                <a:cubicBezTo>
                  <a:pt x="140" y="312"/>
                  <a:pt x="135" y="310"/>
                  <a:pt x="130" y="307"/>
                </a:cubicBezTo>
                <a:cubicBezTo>
                  <a:pt x="120" y="301"/>
                  <a:pt x="120" y="301"/>
                  <a:pt x="113" y="312"/>
                </a:cubicBezTo>
                <a:cubicBezTo>
                  <a:pt x="118" y="312"/>
                  <a:pt x="123" y="311"/>
                  <a:pt x="128" y="312"/>
                </a:cubicBezTo>
                <a:cubicBezTo>
                  <a:pt x="133" y="312"/>
                  <a:pt x="138" y="312"/>
                  <a:pt x="143" y="317"/>
                </a:cubicBezTo>
                <a:cubicBezTo>
                  <a:pt x="136" y="322"/>
                  <a:pt x="128" y="324"/>
                  <a:pt x="121" y="323"/>
                </a:cubicBezTo>
                <a:cubicBezTo>
                  <a:pt x="107" y="319"/>
                  <a:pt x="99" y="326"/>
                  <a:pt x="91" y="334"/>
                </a:cubicBezTo>
                <a:cubicBezTo>
                  <a:pt x="70" y="358"/>
                  <a:pt x="42" y="374"/>
                  <a:pt x="15" y="389"/>
                </a:cubicBezTo>
                <a:cubicBezTo>
                  <a:pt x="11" y="391"/>
                  <a:pt x="7" y="394"/>
                  <a:pt x="0" y="391"/>
                </a:cubicBezTo>
                <a:cubicBezTo>
                  <a:pt x="38" y="369"/>
                  <a:pt x="74" y="349"/>
                  <a:pt x="102" y="317"/>
                </a:cubicBezTo>
                <a:cubicBezTo>
                  <a:pt x="93" y="310"/>
                  <a:pt x="87" y="303"/>
                  <a:pt x="88" y="292"/>
                </a:cubicBezTo>
                <a:cubicBezTo>
                  <a:pt x="97" y="288"/>
                  <a:pt x="101" y="291"/>
                  <a:pt x="109" y="308"/>
                </a:cubicBezTo>
                <a:cubicBezTo>
                  <a:pt x="113" y="306"/>
                  <a:pt x="113" y="301"/>
                  <a:pt x="118" y="298"/>
                </a:cubicBezTo>
                <a:cubicBezTo>
                  <a:pt x="106" y="292"/>
                  <a:pt x="102" y="282"/>
                  <a:pt x="100" y="271"/>
                </a:cubicBezTo>
                <a:cubicBezTo>
                  <a:pt x="99" y="266"/>
                  <a:pt x="99" y="260"/>
                  <a:pt x="100" y="255"/>
                </a:cubicBezTo>
                <a:cubicBezTo>
                  <a:pt x="102" y="247"/>
                  <a:pt x="104" y="239"/>
                  <a:pt x="103" y="231"/>
                </a:cubicBezTo>
                <a:cubicBezTo>
                  <a:pt x="109" y="249"/>
                  <a:pt x="127" y="261"/>
                  <a:pt x="125" y="283"/>
                </a:cubicBezTo>
                <a:cubicBezTo>
                  <a:pt x="135" y="276"/>
                  <a:pt x="135" y="274"/>
                  <a:pt x="129" y="266"/>
                </a:cubicBezTo>
                <a:cubicBezTo>
                  <a:pt x="118" y="253"/>
                  <a:pt x="114" y="238"/>
                  <a:pt x="115" y="222"/>
                </a:cubicBezTo>
                <a:cubicBezTo>
                  <a:pt x="116" y="214"/>
                  <a:pt x="116" y="206"/>
                  <a:pt x="117" y="198"/>
                </a:cubicBezTo>
                <a:cubicBezTo>
                  <a:pt x="120" y="205"/>
                  <a:pt x="126" y="208"/>
                  <a:pt x="131" y="212"/>
                </a:cubicBezTo>
                <a:cubicBezTo>
                  <a:pt x="142" y="221"/>
                  <a:pt x="149" y="233"/>
                  <a:pt x="148" y="250"/>
                </a:cubicBezTo>
                <a:cubicBezTo>
                  <a:pt x="153" y="243"/>
                  <a:pt x="156" y="236"/>
                  <a:pt x="159" y="229"/>
                </a:cubicBezTo>
                <a:cubicBezTo>
                  <a:pt x="140" y="220"/>
                  <a:pt x="134" y="204"/>
                  <a:pt x="134" y="185"/>
                </a:cubicBezTo>
                <a:cubicBezTo>
                  <a:pt x="133" y="172"/>
                  <a:pt x="133" y="158"/>
                  <a:pt x="133" y="145"/>
                </a:cubicBezTo>
                <a:cubicBezTo>
                  <a:pt x="136" y="145"/>
                  <a:pt x="137" y="148"/>
                  <a:pt x="137" y="150"/>
                </a:cubicBezTo>
                <a:cubicBezTo>
                  <a:pt x="137" y="155"/>
                  <a:pt x="139" y="156"/>
                  <a:pt x="143" y="158"/>
                </a:cubicBezTo>
                <a:cubicBezTo>
                  <a:pt x="161" y="168"/>
                  <a:pt x="165" y="185"/>
                  <a:pt x="166" y="203"/>
                </a:cubicBezTo>
                <a:cubicBezTo>
                  <a:pt x="166" y="205"/>
                  <a:pt x="166" y="207"/>
                  <a:pt x="166" y="209"/>
                </a:cubicBezTo>
                <a:cubicBezTo>
                  <a:pt x="166" y="209"/>
                  <a:pt x="166" y="210"/>
                  <a:pt x="167" y="211"/>
                </a:cubicBezTo>
                <a:cubicBezTo>
                  <a:pt x="171" y="200"/>
                  <a:pt x="174" y="191"/>
                  <a:pt x="178" y="180"/>
                </a:cubicBezTo>
                <a:cubicBezTo>
                  <a:pt x="156" y="172"/>
                  <a:pt x="156" y="154"/>
                  <a:pt x="158" y="136"/>
                </a:cubicBezTo>
                <a:cubicBezTo>
                  <a:pt x="159" y="122"/>
                  <a:pt x="162" y="109"/>
                  <a:pt x="159" y="95"/>
                </a:cubicBezTo>
                <a:cubicBezTo>
                  <a:pt x="167" y="115"/>
                  <a:pt x="179" y="133"/>
                  <a:pt x="184" y="154"/>
                </a:cubicBezTo>
                <a:cubicBezTo>
                  <a:pt x="191" y="145"/>
                  <a:pt x="193" y="135"/>
                  <a:pt x="186" y="129"/>
                </a:cubicBezTo>
                <a:cubicBezTo>
                  <a:pt x="169" y="115"/>
                  <a:pt x="167" y="99"/>
                  <a:pt x="173" y="79"/>
                </a:cubicBezTo>
                <a:cubicBezTo>
                  <a:pt x="174" y="76"/>
                  <a:pt x="177" y="72"/>
                  <a:pt x="176" y="67"/>
                </a:cubicBezTo>
                <a:cubicBezTo>
                  <a:pt x="180" y="82"/>
                  <a:pt x="196" y="91"/>
                  <a:pt x="197" y="108"/>
                </a:cubicBezTo>
                <a:cubicBezTo>
                  <a:pt x="203" y="98"/>
                  <a:pt x="198" y="90"/>
                  <a:pt x="192" y="83"/>
                </a:cubicBezTo>
                <a:cubicBezTo>
                  <a:pt x="183" y="74"/>
                  <a:pt x="179" y="65"/>
                  <a:pt x="183" y="53"/>
                </a:cubicBezTo>
                <a:cubicBezTo>
                  <a:pt x="184" y="49"/>
                  <a:pt x="183" y="45"/>
                  <a:pt x="182" y="41"/>
                </a:cubicBezTo>
                <a:cubicBezTo>
                  <a:pt x="181" y="38"/>
                  <a:pt x="181" y="36"/>
                  <a:pt x="183" y="32"/>
                </a:cubicBezTo>
                <a:cubicBezTo>
                  <a:pt x="184" y="43"/>
                  <a:pt x="191" y="50"/>
                  <a:pt x="199" y="58"/>
                </a:cubicBezTo>
                <a:cubicBezTo>
                  <a:pt x="199" y="50"/>
                  <a:pt x="196" y="44"/>
                  <a:pt x="198" y="37"/>
                </a:cubicBezTo>
                <a:cubicBezTo>
                  <a:pt x="199" y="36"/>
                  <a:pt x="199" y="34"/>
                  <a:pt x="199" y="33"/>
                </a:cubicBezTo>
                <a:cubicBezTo>
                  <a:pt x="204" y="22"/>
                  <a:pt x="213" y="12"/>
                  <a:pt x="214" y="0"/>
                </a:cubicBezTo>
                <a:cubicBezTo>
                  <a:pt x="217" y="1"/>
                  <a:pt x="217" y="2"/>
                  <a:pt x="216" y="3"/>
                </a:cubicBezTo>
                <a:cubicBezTo>
                  <a:pt x="212" y="12"/>
                  <a:pt x="216" y="19"/>
                  <a:pt x="219" y="27"/>
                </a:cubicBezTo>
                <a:cubicBezTo>
                  <a:pt x="222" y="38"/>
                  <a:pt x="221" y="48"/>
                  <a:pt x="215" y="61"/>
                </a:cubicBezTo>
                <a:cubicBezTo>
                  <a:pt x="225" y="55"/>
                  <a:pt x="236" y="56"/>
                  <a:pt x="243" y="49"/>
                </a:cubicBezTo>
                <a:cubicBezTo>
                  <a:pt x="235" y="63"/>
                  <a:pt x="231" y="81"/>
                  <a:pt x="212" y="87"/>
                </a:cubicBezTo>
                <a:cubicBezTo>
                  <a:pt x="205" y="89"/>
                  <a:pt x="204" y="90"/>
                  <a:pt x="205" y="100"/>
                </a:cubicBezTo>
                <a:cubicBezTo>
                  <a:pt x="217" y="89"/>
                  <a:pt x="233" y="91"/>
                  <a:pt x="248" y="84"/>
                </a:cubicBezTo>
                <a:cubicBezTo>
                  <a:pt x="247" y="89"/>
                  <a:pt x="241" y="90"/>
                  <a:pt x="239" y="95"/>
                </a:cubicBezTo>
                <a:cubicBezTo>
                  <a:pt x="237" y="102"/>
                  <a:pt x="234" y="108"/>
                  <a:pt x="229" y="115"/>
                </a:cubicBezTo>
                <a:cubicBezTo>
                  <a:pt x="224" y="122"/>
                  <a:pt x="216" y="127"/>
                  <a:pt x="207" y="127"/>
                </a:cubicBezTo>
                <a:cubicBezTo>
                  <a:pt x="199" y="126"/>
                  <a:pt x="196" y="129"/>
                  <a:pt x="196" y="136"/>
                </a:cubicBezTo>
                <a:cubicBezTo>
                  <a:pt x="195" y="138"/>
                  <a:pt x="195" y="140"/>
                  <a:pt x="194" y="142"/>
                </a:cubicBezTo>
                <a:cubicBezTo>
                  <a:pt x="195" y="142"/>
                  <a:pt x="196" y="142"/>
                  <a:pt x="196" y="142"/>
                </a:cubicBezTo>
                <a:cubicBezTo>
                  <a:pt x="205" y="132"/>
                  <a:pt x="217" y="126"/>
                  <a:pt x="232" y="127"/>
                </a:cubicBezTo>
                <a:cubicBezTo>
                  <a:pt x="235" y="127"/>
                  <a:pt x="239" y="125"/>
                  <a:pt x="242" y="123"/>
                </a:cubicBezTo>
                <a:cubicBezTo>
                  <a:pt x="231" y="137"/>
                  <a:pt x="223" y="153"/>
                  <a:pt x="208" y="163"/>
                </a:cubicBezTo>
                <a:cubicBezTo>
                  <a:pt x="203" y="166"/>
                  <a:pt x="198" y="167"/>
                  <a:pt x="193" y="165"/>
                </a:cubicBezTo>
                <a:cubicBezTo>
                  <a:pt x="189" y="164"/>
                  <a:pt x="187" y="166"/>
                  <a:pt x="186" y="169"/>
                </a:cubicBezTo>
                <a:cubicBezTo>
                  <a:pt x="185" y="174"/>
                  <a:pt x="183" y="180"/>
                  <a:pt x="182" y="185"/>
                </a:cubicBezTo>
                <a:cubicBezTo>
                  <a:pt x="198" y="169"/>
                  <a:pt x="222" y="173"/>
                  <a:pt x="240" y="159"/>
                </a:cubicBezTo>
                <a:cubicBezTo>
                  <a:pt x="225" y="184"/>
                  <a:pt x="213" y="209"/>
                  <a:pt x="180" y="210"/>
                </a:cubicBezTo>
                <a:cubicBezTo>
                  <a:pt x="173" y="210"/>
                  <a:pt x="170" y="215"/>
                  <a:pt x="168" y="224"/>
                </a:cubicBezTo>
                <a:close/>
                <a:moveTo>
                  <a:pt x="203" y="214"/>
                </a:moveTo>
                <a:cubicBezTo>
                  <a:pt x="181" y="213"/>
                  <a:pt x="169" y="227"/>
                  <a:pt x="159" y="244"/>
                </a:cubicBezTo>
                <a:cubicBezTo>
                  <a:pt x="173" y="233"/>
                  <a:pt x="187" y="223"/>
                  <a:pt x="203" y="214"/>
                </a:cubicBezTo>
                <a:close/>
                <a:moveTo>
                  <a:pt x="124" y="213"/>
                </a:moveTo>
                <a:cubicBezTo>
                  <a:pt x="127" y="229"/>
                  <a:pt x="129" y="245"/>
                  <a:pt x="136" y="260"/>
                </a:cubicBezTo>
                <a:cubicBezTo>
                  <a:pt x="137" y="243"/>
                  <a:pt x="135" y="227"/>
                  <a:pt x="124" y="213"/>
                </a:cubicBezTo>
                <a:close/>
                <a:moveTo>
                  <a:pt x="165" y="245"/>
                </a:moveTo>
                <a:cubicBezTo>
                  <a:pt x="183" y="246"/>
                  <a:pt x="197" y="238"/>
                  <a:pt x="209" y="225"/>
                </a:cubicBezTo>
                <a:cubicBezTo>
                  <a:pt x="194" y="232"/>
                  <a:pt x="180" y="238"/>
                  <a:pt x="165" y="245"/>
                </a:cubicBezTo>
                <a:close/>
                <a:moveTo>
                  <a:pt x="138" y="170"/>
                </a:moveTo>
                <a:cubicBezTo>
                  <a:pt x="138" y="188"/>
                  <a:pt x="137" y="205"/>
                  <a:pt x="152" y="219"/>
                </a:cubicBezTo>
                <a:cubicBezTo>
                  <a:pt x="146" y="203"/>
                  <a:pt x="143" y="186"/>
                  <a:pt x="138" y="170"/>
                </a:cubicBezTo>
                <a:close/>
                <a:moveTo>
                  <a:pt x="184" y="259"/>
                </a:moveTo>
                <a:cubicBezTo>
                  <a:pt x="169" y="255"/>
                  <a:pt x="149" y="262"/>
                  <a:pt x="142" y="276"/>
                </a:cubicBezTo>
                <a:cubicBezTo>
                  <a:pt x="156" y="269"/>
                  <a:pt x="169" y="264"/>
                  <a:pt x="184" y="259"/>
                </a:cubicBezTo>
                <a:close/>
                <a:moveTo>
                  <a:pt x="231" y="100"/>
                </a:moveTo>
                <a:cubicBezTo>
                  <a:pt x="220" y="106"/>
                  <a:pt x="212" y="115"/>
                  <a:pt x="203" y="122"/>
                </a:cubicBezTo>
                <a:cubicBezTo>
                  <a:pt x="216" y="124"/>
                  <a:pt x="227" y="116"/>
                  <a:pt x="231" y="100"/>
                </a:cubicBezTo>
                <a:close/>
                <a:moveTo>
                  <a:pt x="177" y="206"/>
                </a:moveTo>
                <a:cubicBezTo>
                  <a:pt x="195" y="205"/>
                  <a:pt x="208" y="199"/>
                  <a:pt x="217" y="186"/>
                </a:cubicBezTo>
                <a:cubicBezTo>
                  <a:pt x="205" y="194"/>
                  <a:pt x="191" y="197"/>
                  <a:pt x="177" y="206"/>
                </a:cubicBezTo>
                <a:close/>
                <a:moveTo>
                  <a:pt x="158" y="218"/>
                </a:moveTo>
                <a:cubicBezTo>
                  <a:pt x="155" y="202"/>
                  <a:pt x="154" y="185"/>
                  <a:pt x="143" y="171"/>
                </a:cubicBezTo>
                <a:cubicBezTo>
                  <a:pt x="147" y="187"/>
                  <a:pt x="150" y="203"/>
                  <a:pt x="158" y="218"/>
                </a:cubicBezTo>
                <a:close/>
                <a:moveTo>
                  <a:pt x="191" y="128"/>
                </a:moveTo>
                <a:cubicBezTo>
                  <a:pt x="185" y="116"/>
                  <a:pt x="178" y="104"/>
                  <a:pt x="175" y="88"/>
                </a:cubicBezTo>
                <a:cubicBezTo>
                  <a:pt x="170" y="107"/>
                  <a:pt x="179" y="118"/>
                  <a:pt x="191" y="128"/>
                </a:cubicBezTo>
                <a:close/>
                <a:moveTo>
                  <a:pt x="120" y="218"/>
                </a:moveTo>
                <a:cubicBezTo>
                  <a:pt x="117" y="234"/>
                  <a:pt x="120" y="249"/>
                  <a:pt x="131" y="261"/>
                </a:cubicBezTo>
                <a:cubicBezTo>
                  <a:pt x="127" y="247"/>
                  <a:pt x="124" y="233"/>
                  <a:pt x="120" y="218"/>
                </a:cubicBezTo>
                <a:close/>
                <a:moveTo>
                  <a:pt x="171" y="297"/>
                </a:moveTo>
                <a:cubicBezTo>
                  <a:pt x="158" y="299"/>
                  <a:pt x="146" y="291"/>
                  <a:pt x="132" y="297"/>
                </a:cubicBezTo>
                <a:cubicBezTo>
                  <a:pt x="145" y="302"/>
                  <a:pt x="164" y="303"/>
                  <a:pt x="171" y="297"/>
                </a:cubicBezTo>
                <a:close/>
                <a:moveTo>
                  <a:pt x="104" y="253"/>
                </a:moveTo>
                <a:cubicBezTo>
                  <a:pt x="101" y="272"/>
                  <a:pt x="109" y="291"/>
                  <a:pt x="119" y="291"/>
                </a:cubicBezTo>
                <a:cubicBezTo>
                  <a:pt x="111" y="280"/>
                  <a:pt x="108" y="268"/>
                  <a:pt x="104" y="253"/>
                </a:cubicBezTo>
                <a:close/>
                <a:moveTo>
                  <a:pt x="147" y="167"/>
                </a:moveTo>
                <a:cubicBezTo>
                  <a:pt x="149" y="174"/>
                  <a:pt x="153" y="180"/>
                  <a:pt x="155" y="187"/>
                </a:cubicBezTo>
                <a:cubicBezTo>
                  <a:pt x="157" y="194"/>
                  <a:pt x="159" y="201"/>
                  <a:pt x="161" y="207"/>
                </a:cubicBezTo>
                <a:cubicBezTo>
                  <a:pt x="161" y="192"/>
                  <a:pt x="160" y="177"/>
                  <a:pt x="147" y="167"/>
                </a:cubicBezTo>
                <a:close/>
                <a:moveTo>
                  <a:pt x="189" y="262"/>
                </a:moveTo>
                <a:cubicBezTo>
                  <a:pt x="175" y="265"/>
                  <a:pt x="160" y="270"/>
                  <a:pt x="147" y="277"/>
                </a:cubicBezTo>
                <a:cubicBezTo>
                  <a:pt x="162" y="275"/>
                  <a:pt x="177" y="271"/>
                  <a:pt x="189" y="262"/>
                </a:cubicBezTo>
                <a:close/>
                <a:moveTo>
                  <a:pt x="221" y="211"/>
                </a:moveTo>
                <a:cubicBezTo>
                  <a:pt x="206" y="215"/>
                  <a:pt x="194" y="223"/>
                  <a:pt x="181" y="232"/>
                </a:cubicBezTo>
                <a:cubicBezTo>
                  <a:pt x="191" y="230"/>
                  <a:pt x="216" y="218"/>
                  <a:pt x="221" y="211"/>
                </a:cubicBezTo>
                <a:close/>
                <a:moveTo>
                  <a:pt x="175" y="173"/>
                </a:moveTo>
                <a:cubicBezTo>
                  <a:pt x="166" y="160"/>
                  <a:pt x="165" y="146"/>
                  <a:pt x="163" y="131"/>
                </a:cubicBezTo>
                <a:cubicBezTo>
                  <a:pt x="162" y="146"/>
                  <a:pt x="158" y="163"/>
                  <a:pt x="175" y="173"/>
                </a:cubicBezTo>
                <a:close/>
                <a:moveTo>
                  <a:pt x="194" y="159"/>
                </a:moveTo>
                <a:cubicBezTo>
                  <a:pt x="206" y="153"/>
                  <a:pt x="214" y="143"/>
                  <a:pt x="223" y="135"/>
                </a:cubicBezTo>
                <a:cubicBezTo>
                  <a:pt x="214" y="136"/>
                  <a:pt x="202" y="146"/>
                  <a:pt x="194" y="159"/>
                </a:cubicBezTo>
                <a:close/>
                <a:moveTo>
                  <a:pt x="208" y="177"/>
                </a:moveTo>
                <a:cubicBezTo>
                  <a:pt x="194" y="180"/>
                  <a:pt x="182" y="190"/>
                  <a:pt x="180" y="200"/>
                </a:cubicBezTo>
                <a:cubicBezTo>
                  <a:pt x="189" y="192"/>
                  <a:pt x="199" y="185"/>
                  <a:pt x="208" y="177"/>
                </a:cubicBezTo>
                <a:close/>
                <a:moveTo>
                  <a:pt x="207" y="64"/>
                </a:moveTo>
                <a:cubicBezTo>
                  <a:pt x="216" y="54"/>
                  <a:pt x="219" y="40"/>
                  <a:pt x="213" y="28"/>
                </a:cubicBezTo>
                <a:cubicBezTo>
                  <a:pt x="214" y="40"/>
                  <a:pt x="210" y="51"/>
                  <a:pt x="207" y="64"/>
                </a:cubicBezTo>
                <a:close/>
                <a:moveTo>
                  <a:pt x="135" y="222"/>
                </a:moveTo>
                <a:cubicBezTo>
                  <a:pt x="139" y="233"/>
                  <a:pt x="141" y="244"/>
                  <a:pt x="141" y="255"/>
                </a:cubicBezTo>
                <a:cubicBezTo>
                  <a:pt x="147" y="243"/>
                  <a:pt x="143" y="232"/>
                  <a:pt x="135" y="222"/>
                </a:cubicBezTo>
                <a:close/>
                <a:moveTo>
                  <a:pt x="190" y="117"/>
                </a:moveTo>
                <a:cubicBezTo>
                  <a:pt x="189" y="105"/>
                  <a:pt x="184" y="91"/>
                  <a:pt x="178" y="86"/>
                </a:cubicBezTo>
                <a:cubicBezTo>
                  <a:pt x="180" y="96"/>
                  <a:pt x="183" y="106"/>
                  <a:pt x="190" y="117"/>
                </a:cubicBezTo>
                <a:close/>
                <a:moveTo>
                  <a:pt x="198" y="162"/>
                </a:moveTo>
                <a:cubicBezTo>
                  <a:pt x="211" y="159"/>
                  <a:pt x="217" y="149"/>
                  <a:pt x="224" y="140"/>
                </a:cubicBezTo>
                <a:cubicBezTo>
                  <a:pt x="214" y="146"/>
                  <a:pt x="207" y="156"/>
                  <a:pt x="198" y="162"/>
                </a:cubicBezTo>
                <a:close/>
                <a:moveTo>
                  <a:pt x="223" y="173"/>
                </a:moveTo>
                <a:cubicBezTo>
                  <a:pt x="213" y="177"/>
                  <a:pt x="205" y="183"/>
                  <a:pt x="198" y="191"/>
                </a:cubicBezTo>
                <a:cubicBezTo>
                  <a:pt x="208" y="187"/>
                  <a:pt x="217" y="183"/>
                  <a:pt x="223" y="173"/>
                </a:cubicBezTo>
                <a:close/>
                <a:moveTo>
                  <a:pt x="128" y="299"/>
                </a:moveTo>
                <a:cubicBezTo>
                  <a:pt x="135" y="308"/>
                  <a:pt x="146" y="310"/>
                  <a:pt x="156" y="304"/>
                </a:cubicBezTo>
                <a:cubicBezTo>
                  <a:pt x="146" y="304"/>
                  <a:pt x="136" y="303"/>
                  <a:pt x="128" y="299"/>
                </a:cubicBezTo>
                <a:close/>
                <a:moveTo>
                  <a:pt x="180" y="164"/>
                </a:moveTo>
                <a:cubicBezTo>
                  <a:pt x="182" y="154"/>
                  <a:pt x="178" y="145"/>
                  <a:pt x="173" y="136"/>
                </a:cubicBezTo>
                <a:cubicBezTo>
                  <a:pt x="175" y="145"/>
                  <a:pt x="178" y="155"/>
                  <a:pt x="180" y="164"/>
                </a:cubicBezTo>
                <a:close/>
                <a:moveTo>
                  <a:pt x="169" y="136"/>
                </a:moveTo>
                <a:cubicBezTo>
                  <a:pt x="168" y="146"/>
                  <a:pt x="170" y="158"/>
                  <a:pt x="176" y="165"/>
                </a:cubicBezTo>
                <a:cubicBezTo>
                  <a:pt x="174" y="154"/>
                  <a:pt x="171" y="145"/>
                  <a:pt x="169" y="136"/>
                </a:cubicBezTo>
                <a:close/>
                <a:moveTo>
                  <a:pt x="210" y="74"/>
                </a:moveTo>
                <a:cubicBezTo>
                  <a:pt x="216" y="69"/>
                  <a:pt x="222" y="65"/>
                  <a:pt x="227" y="61"/>
                </a:cubicBezTo>
                <a:cubicBezTo>
                  <a:pt x="220" y="62"/>
                  <a:pt x="213" y="65"/>
                  <a:pt x="210" y="74"/>
                </a:cubicBezTo>
                <a:close/>
                <a:moveTo>
                  <a:pt x="131" y="317"/>
                </a:moveTo>
                <a:cubicBezTo>
                  <a:pt x="126" y="315"/>
                  <a:pt x="121" y="315"/>
                  <a:pt x="115" y="317"/>
                </a:cubicBezTo>
                <a:cubicBezTo>
                  <a:pt x="121" y="319"/>
                  <a:pt x="126" y="319"/>
                  <a:pt x="131" y="317"/>
                </a:cubicBezTo>
                <a:close/>
                <a:moveTo>
                  <a:pt x="202" y="117"/>
                </a:moveTo>
                <a:cubicBezTo>
                  <a:pt x="210" y="113"/>
                  <a:pt x="214" y="109"/>
                  <a:pt x="219" y="104"/>
                </a:cubicBezTo>
                <a:cubicBezTo>
                  <a:pt x="212" y="107"/>
                  <a:pt x="206" y="109"/>
                  <a:pt x="202" y="117"/>
                </a:cubicBezTo>
                <a:close/>
                <a:moveTo>
                  <a:pt x="199" y="77"/>
                </a:moveTo>
                <a:cubicBezTo>
                  <a:pt x="199" y="71"/>
                  <a:pt x="198" y="65"/>
                  <a:pt x="194" y="61"/>
                </a:cubicBezTo>
                <a:cubicBezTo>
                  <a:pt x="194" y="67"/>
                  <a:pt x="195" y="72"/>
                  <a:pt x="199" y="77"/>
                </a:cubicBezTo>
                <a:close/>
              </a:path>
            </a:pathLst>
          </a:custGeom>
          <a:solidFill>
            <a:srgbClr val="F6BC1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m 14">
            <a:extLst>
              <a:ext uri="{FF2B5EF4-FFF2-40B4-BE49-F238E27FC236}">
                <a16:creationId xmlns:a16="http://schemas.microsoft.com/office/drawing/2014/main" id="{39D9FD6D-960D-4868-8911-6DADD969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" y="-1"/>
            <a:ext cx="7724173" cy="212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574" y="293900"/>
            <a:ext cx="4446954" cy="1141720"/>
          </a:xfrm>
        </p:spPr>
        <p:txBody>
          <a:bodyPr>
            <a:normAutofit/>
          </a:bodyPr>
          <a:lstStyle/>
          <a:p>
            <a:r>
              <a:rPr lang="pt-BR" sz="3600" i="1" dirty="0">
                <a:solidFill>
                  <a:srgbClr val="0092D2"/>
                </a:solidFill>
                <a:latin typeface="Georgia"/>
                <a:cs typeface="Georgia"/>
              </a:rPr>
              <a:t>Objetivos</a:t>
            </a:r>
            <a:endParaRPr lang="en-US" sz="3600" i="1" dirty="0">
              <a:solidFill>
                <a:srgbClr val="274B8C"/>
              </a:solidFill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6266" y="2154674"/>
            <a:ext cx="5599724" cy="2822275"/>
          </a:xfrm>
        </p:spPr>
        <p:txBody>
          <a:bodyPr>
            <a:noAutofit/>
          </a:bodyPr>
          <a:lstStyle/>
          <a:p>
            <a:pPr lvl="0"/>
            <a:r>
              <a:rPr lang="pt-BR" sz="1200" dirty="0"/>
              <a:t>Aproveitar o </a:t>
            </a:r>
            <a:r>
              <a:rPr lang="pt-BR" sz="1200" b="1" dirty="0"/>
              <a:t>Movimento Nacional Maio Amarelo </a:t>
            </a:r>
            <a:r>
              <a:rPr lang="pt-BR" sz="1200" dirty="0"/>
              <a:t>para enfatizar a </a:t>
            </a:r>
            <a:r>
              <a:rPr lang="pt-BR" sz="1200" b="1" dirty="0"/>
              <a:t>importância do trânsito seguro </a:t>
            </a:r>
            <a:r>
              <a:rPr lang="pt-BR" sz="1200" dirty="0"/>
              <a:t>entre os colaboradores da Bimbo do Brasil.</a:t>
            </a:r>
            <a:endParaRPr lang="en-US" sz="1200" dirty="0"/>
          </a:p>
          <a:p>
            <a:pPr lvl="0"/>
            <a:r>
              <a:rPr lang="pt-BR" sz="1200" b="1" dirty="0"/>
              <a:t>Relembrar dicas importantes de direção defensiva</a:t>
            </a:r>
            <a:r>
              <a:rPr lang="pt-BR" sz="1200" dirty="0"/>
              <a:t>, a serem utilizadas por todos os colaboradores, motoristas e pedestres. </a:t>
            </a:r>
            <a:endParaRPr lang="en-US" sz="1200" dirty="0"/>
          </a:p>
          <a:p>
            <a:pPr lvl="0"/>
            <a:r>
              <a:rPr lang="pt-BR" sz="1200" b="1" dirty="0"/>
              <a:t>Premiar os ganhadores</a:t>
            </a:r>
            <a:r>
              <a:rPr lang="pt-BR" sz="1200" dirty="0"/>
              <a:t> da quinta edição do </a:t>
            </a:r>
            <a:r>
              <a:rPr lang="pt-BR" sz="1200" b="1" dirty="0"/>
              <a:t>Concurso Nacional de Segurança Viária</a:t>
            </a:r>
            <a:r>
              <a:rPr lang="pt-BR" sz="1200" dirty="0"/>
              <a:t> e </a:t>
            </a:r>
            <a:r>
              <a:rPr lang="pt-BR" sz="1200" b="1" dirty="0"/>
              <a:t>lançar a sexta edição</a:t>
            </a:r>
            <a:r>
              <a:rPr lang="pt-BR" sz="1200" dirty="0"/>
              <a:t>, que tem por objetivo contribuir</a:t>
            </a:r>
            <a:r>
              <a:rPr lang="pt-BR" sz="1200" b="1" dirty="0"/>
              <a:t> </a:t>
            </a:r>
            <a:r>
              <a:rPr lang="pt-BR" sz="1200" dirty="0"/>
              <a:t>com a diminuição do Índice de Sinistralidade Viária (ISV). </a:t>
            </a:r>
            <a:endParaRPr lang="en-US" sz="1200" dirty="0"/>
          </a:p>
          <a:p>
            <a:pPr marL="0" indent="0">
              <a:buNone/>
            </a:pPr>
            <a:r>
              <a:rPr lang="pt-BR" sz="1200" dirty="0"/>
              <a:t> </a:t>
            </a:r>
            <a:endParaRPr lang="en-US" sz="1200" dirty="0"/>
          </a:p>
          <a:p>
            <a:pPr marL="0" indent="0">
              <a:buNone/>
            </a:pPr>
            <a:r>
              <a:rPr lang="pt-BR" sz="1200" dirty="0"/>
              <a:t>#</a:t>
            </a:r>
            <a:r>
              <a:rPr lang="pt-BR" sz="1200" dirty="0" err="1"/>
              <a:t>NoTrânsitooSentidoéaVida</a:t>
            </a: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r>
              <a:rPr lang="pt-BR" sz="1200" b="1" dirty="0"/>
              <a:t>Data: </a:t>
            </a:r>
            <a:r>
              <a:rPr lang="pt-BR" sz="1200" dirty="0"/>
              <a:t>Movimento Maio Amarelo – de 1º a 31 de Maio</a:t>
            </a:r>
            <a:endParaRPr lang="en-US" sz="1200" dirty="0"/>
          </a:p>
          <a:p>
            <a:r>
              <a:rPr lang="pt-BR" sz="1200" b="1" dirty="0"/>
              <a:t>Público-alvo</a:t>
            </a:r>
            <a:r>
              <a:rPr lang="pt-BR" sz="1200" dirty="0"/>
              <a:t>: 100% dos colaboradores da Bimbo do Brasil.</a:t>
            </a:r>
            <a:endParaRPr lang="en-US" sz="1200" dirty="0"/>
          </a:p>
        </p:txBody>
      </p:sp>
      <p:pic>
        <p:nvPicPr>
          <p:cNvPr id="4" name="Picture 3" descr="osit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59206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6668D-FAB3-B444-B099-42EF7CD151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20C26D1-E25C-430E-B2EC-0478F047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0" y="1339917"/>
            <a:ext cx="3692585" cy="1388954"/>
          </a:xfrm>
          <a:prstGeom prst="rect">
            <a:avLst/>
          </a:prstGeom>
        </p:spPr>
      </p:pic>
      <p:pic>
        <p:nvPicPr>
          <p:cNvPr id="18" name="Imagem 14">
            <a:extLst>
              <a:ext uri="{FF2B5EF4-FFF2-40B4-BE49-F238E27FC236}">
                <a16:creationId xmlns:a16="http://schemas.microsoft.com/office/drawing/2014/main" id="{66E1FD4B-98D6-4607-8C8D-9779320A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F3690A5F-F9A9-4455-8C20-00406C1C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de Segurança Viária 22/23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tângulo de cantos arredondados 1">
            <a:extLst>
              <a:ext uri="{FF2B5EF4-FFF2-40B4-BE49-F238E27FC236}">
                <a16:creationId xmlns:a16="http://schemas.microsoft.com/office/drawing/2014/main" id="{C7A48EC7-A6A6-4295-A003-102E08C6F4EF}"/>
              </a:ext>
            </a:extLst>
          </p:cNvPr>
          <p:cNvSpPr/>
          <p:nvPr/>
        </p:nvSpPr>
        <p:spPr>
          <a:xfrm>
            <a:off x="496170" y="2787466"/>
            <a:ext cx="2987691" cy="360000"/>
          </a:xfrm>
          <a:prstGeom prst="roundRect">
            <a:avLst/>
          </a:prstGeom>
          <a:solidFill>
            <a:srgbClr val="274B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130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ganhadores do </a:t>
            </a:r>
            <a:r>
              <a:rPr lang="pt-BR" sz="1400" dirty="0">
                <a:solidFill>
                  <a:srgbClr val="FFFF00"/>
                </a:solidFill>
                <a:latin typeface="Calibri"/>
              </a:rPr>
              <a:t>pelo primeiro ano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ângulo de cantos arredondados 2">
            <a:extLst>
              <a:ext uri="{FF2B5EF4-FFF2-40B4-BE49-F238E27FC236}">
                <a16:creationId xmlns:a16="http://schemas.microsoft.com/office/drawing/2014/main" id="{35DF1111-5DE9-4093-9F82-6C832E5EDEFD}"/>
              </a:ext>
            </a:extLst>
          </p:cNvPr>
          <p:cNvSpPr/>
          <p:nvPr/>
        </p:nvSpPr>
        <p:spPr>
          <a:xfrm>
            <a:off x="2422378" y="1343024"/>
            <a:ext cx="778023" cy="1364415"/>
          </a:xfrm>
          <a:prstGeom prst="roundRect">
            <a:avLst>
              <a:gd name="adj" fmla="val 10988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1A987F2-F556-4DB7-AF4B-55655C69F48E}"/>
              </a:ext>
            </a:extLst>
          </p:cNvPr>
          <p:cNvSpPr/>
          <p:nvPr/>
        </p:nvSpPr>
        <p:spPr>
          <a:xfrm>
            <a:off x="966188" y="1000179"/>
            <a:ext cx="2771569" cy="288074"/>
          </a:xfrm>
          <a:prstGeom prst="roundRect">
            <a:avLst/>
          </a:prstGeom>
          <a:solidFill>
            <a:srgbClr val="274B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Condutores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35247D7-F103-4E00-BC9C-434A69EE2DCD}"/>
              </a:ext>
            </a:extLst>
          </p:cNvPr>
          <p:cNvSpPr/>
          <p:nvPr/>
        </p:nvSpPr>
        <p:spPr>
          <a:xfrm>
            <a:off x="5172665" y="989665"/>
            <a:ext cx="2771569" cy="28807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274B8C"/>
                </a:solidFill>
              </a:rPr>
              <a:t>Supervisores / Gerentes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B9F219B-B12E-468F-98EB-E4F95CA93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441" y="1343024"/>
            <a:ext cx="3917389" cy="1388954"/>
          </a:xfrm>
          <a:prstGeom prst="rect">
            <a:avLst/>
          </a:prstGeom>
        </p:spPr>
      </p:pic>
      <p:sp>
        <p:nvSpPr>
          <p:cNvPr id="17" name="Retângulo de cantos arredondados 2">
            <a:extLst>
              <a:ext uri="{FF2B5EF4-FFF2-40B4-BE49-F238E27FC236}">
                <a16:creationId xmlns:a16="http://schemas.microsoft.com/office/drawing/2014/main" id="{4F4C5589-A9F1-4298-A68D-26954615CCBF}"/>
              </a:ext>
            </a:extLst>
          </p:cNvPr>
          <p:cNvSpPr/>
          <p:nvPr/>
        </p:nvSpPr>
        <p:spPr>
          <a:xfrm>
            <a:off x="6778914" y="1343024"/>
            <a:ext cx="778023" cy="1364415"/>
          </a:xfrm>
          <a:prstGeom prst="roundRect">
            <a:avLst>
              <a:gd name="adj" fmla="val 10988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ângulo de cantos arredondados 1">
            <a:extLst>
              <a:ext uri="{FF2B5EF4-FFF2-40B4-BE49-F238E27FC236}">
                <a16:creationId xmlns:a16="http://schemas.microsoft.com/office/drawing/2014/main" id="{956F7ED1-D1BA-4695-969A-5A880167C5A2}"/>
              </a:ext>
            </a:extLst>
          </p:cNvPr>
          <p:cNvSpPr/>
          <p:nvPr/>
        </p:nvSpPr>
        <p:spPr>
          <a:xfrm>
            <a:off x="814232" y="3218501"/>
            <a:ext cx="2987691" cy="360000"/>
          </a:xfrm>
          <a:prstGeom prst="roundRect">
            <a:avLst/>
          </a:prstGeom>
          <a:solidFill>
            <a:srgbClr val="274B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FFFF00"/>
                </a:solidFill>
                <a:latin typeface="Calibri"/>
              </a:rPr>
              <a:t>63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ganhadores do </a:t>
            </a:r>
            <a:r>
              <a:rPr lang="pt-BR" sz="1400" dirty="0">
                <a:solidFill>
                  <a:srgbClr val="FFFF00"/>
                </a:solidFill>
                <a:latin typeface="Calibri"/>
              </a:rPr>
              <a:t>pelo segundo ano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tângulo de cantos arredondados 1">
            <a:extLst>
              <a:ext uri="{FF2B5EF4-FFF2-40B4-BE49-F238E27FC236}">
                <a16:creationId xmlns:a16="http://schemas.microsoft.com/office/drawing/2014/main" id="{8AB5C2FB-F0DF-4DBB-83AA-DD4444F56D53}"/>
              </a:ext>
            </a:extLst>
          </p:cNvPr>
          <p:cNvSpPr/>
          <p:nvPr/>
        </p:nvSpPr>
        <p:spPr>
          <a:xfrm>
            <a:off x="1484663" y="4048662"/>
            <a:ext cx="2987691" cy="360000"/>
          </a:xfrm>
          <a:prstGeom prst="roundRect">
            <a:avLst/>
          </a:prstGeom>
          <a:solidFill>
            <a:srgbClr val="274B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ganhadores do </a:t>
            </a:r>
            <a:r>
              <a:rPr lang="pt-BR" sz="1400" dirty="0">
                <a:solidFill>
                  <a:srgbClr val="FFFF00"/>
                </a:solidFill>
                <a:latin typeface="Calibri"/>
              </a:rPr>
              <a:t>pelo quarto ano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tângulo de cantos arredondados 1">
            <a:extLst>
              <a:ext uri="{FF2B5EF4-FFF2-40B4-BE49-F238E27FC236}">
                <a16:creationId xmlns:a16="http://schemas.microsoft.com/office/drawing/2014/main" id="{9303BEC8-3982-4143-A564-A5177CC7DE99}"/>
              </a:ext>
            </a:extLst>
          </p:cNvPr>
          <p:cNvSpPr/>
          <p:nvPr/>
        </p:nvSpPr>
        <p:spPr>
          <a:xfrm>
            <a:off x="1152186" y="3635232"/>
            <a:ext cx="2987691" cy="360000"/>
          </a:xfrm>
          <a:prstGeom prst="roundRect">
            <a:avLst/>
          </a:prstGeom>
          <a:solidFill>
            <a:srgbClr val="274B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ganhadores do </a:t>
            </a:r>
            <a:r>
              <a:rPr lang="pt-BR" sz="1400" dirty="0">
                <a:solidFill>
                  <a:srgbClr val="FFFF00"/>
                </a:solidFill>
                <a:latin typeface="Calibri"/>
              </a:rPr>
              <a:t>pelo terceiro ano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tângulo de cantos arredondados 1">
            <a:extLst>
              <a:ext uri="{FF2B5EF4-FFF2-40B4-BE49-F238E27FC236}">
                <a16:creationId xmlns:a16="http://schemas.microsoft.com/office/drawing/2014/main" id="{659F37FE-3FB5-446C-9E80-6A8A6F6358B0}"/>
              </a:ext>
            </a:extLst>
          </p:cNvPr>
          <p:cNvSpPr/>
          <p:nvPr/>
        </p:nvSpPr>
        <p:spPr>
          <a:xfrm>
            <a:off x="1853551" y="4539681"/>
            <a:ext cx="2988000" cy="360000"/>
          </a:xfrm>
          <a:prstGeom prst="roundRect">
            <a:avLst/>
          </a:prstGeom>
          <a:solidFill>
            <a:srgbClr val="274B8C"/>
          </a:solidFill>
          <a:effectLst>
            <a:glow rad="127000">
              <a:srgbClr val="00B050">
                <a:alpha val="70000"/>
              </a:srgbClr>
            </a:glow>
            <a:outerShdw blurRad="457200" dir="9000000" sx="35000" sy="35000" algn="ctr" rotWithShape="0">
              <a:srgbClr val="000000">
                <a:alpha val="29000"/>
              </a:srgbClr>
            </a:outerShdw>
            <a:reflection blurRad="76200" stA="0" endPos="56000" dist="3683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FFFF00"/>
                </a:solidFill>
                <a:latin typeface="Calibri"/>
              </a:rPr>
              <a:t>04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ganhadores do </a:t>
            </a:r>
            <a:r>
              <a:rPr lang="pt-BR" sz="1400" dirty="0">
                <a:solidFill>
                  <a:srgbClr val="FFFF00"/>
                </a:solidFill>
                <a:latin typeface="Calibri"/>
              </a:rPr>
              <a:t>pelo QUINTO ano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tângulo de cantos arredondados 1">
            <a:extLst>
              <a:ext uri="{FF2B5EF4-FFF2-40B4-BE49-F238E27FC236}">
                <a16:creationId xmlns:a16="http://schemas.microsoft.com/office/drawing/2014/main" id="{B324CB02-D3B9-4485-BD84-4ED93010BB26}"/>
              </a:ext>
            </a:extLst>
          </p:cNvPr>
          <p:cNvSpPr/>
          <p:nvPr/>
        </p:nvSpPr>
        <p:spPr>
          <a:xfrm>
            <a:off x="6019800" y="2951788"/>
            <a:ext cx="2641970" cy="1456874"/>
          </a:xfrm>
          <a:prstGeom prst="roundRect">
            <a:avLst/>
          </a:prstGeom>
          <a:solidFill>
            <a:srgbClr val="274B8C"/>
          </a:solidFill>
          <a:effectLst>
            <a:glow rad="127000">
              <a:srgbClr val="00B050">
                <a:alpha val="70000"/>
              </a:srgbClr>
            </a:glow>
            <a:outerShdw blurRad="457200" dir="9000000" sx="35000" sy="35000" algn="ctr" rotWithShape="0">
              <a:srgbClr val="000000">
                <a:alpha val="29000"/>
              </a:srgbClr>
            </a:outerShdw>
            <a:reflection blurRad="76200" stA="0" endPos="56000" dist="3683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92"/>
            <a:r>
              <a:rPr lang="pt-BR" sz="1400" dirty="0">
                <a:solidFill>
                  <a:srgbClr val="FFFF00"/>
                </a:solidFill>
                <a:latin typeface="Calibri"/>
              </a:rPr>
              <a:t>211 CONTEMPLADOS </a:t>
            </a:r>
            <a:r>
              <a:rPr lang="pt-BR" sz="1400">
                <a:solidFill>
                  <a:srgbClr val="FFFF00"/>
                </a:solidFill>
                <a:latin typeface="Calibri"/>
              </a:rPr>
              <a:t>NO TOTAL</a:t>
            </a:r>
            <a:endParaRPr lang="es-MX" sz="1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9" name="Seta: Divisa 8">
            <a:extLst>
              <a:ext uri="{FF2B5EF4-FFF2-40B4-BE49-F238E27FC236}">
                <a16:creationId xmlns:a16="http://schemas.microsoft.com/office/drawing/2014/main" id="{B82FB6CC-A8F4-43D8-8B68-D2A55CE991E3}"/>
              </a:ext>
            </a:extLst>
          </p:cNvPr>
          <p:cNvSpPr/>
          <p:nvPr/>
        </p:nvSpPr>
        <p:spPr>
          <a:xfrm>
            <a:off x="4894624" y="3089441"/>
            <a:ext cx="702905" cy="1181568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9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4">
            <a:extLst>
              <a:ext uri="{FF2B5EF4-FFF2-40B4-BE49-F238E27FC236}">
                <a16:creationId xmlns:a16="http://schemas.microsoft.com/office/drawing/2014/main" id="{39D9FD6D-960D-4868-8911-6DADD969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" y="-94981"/>
            <a:ext cx="6651694" cy="1141720"/>
          </a:xfrm>
        </p:spPr>
        <p:txBody>
          <a:bodyPr>
            <a:norm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Regulamento do Concurso de Segurança Viária</a:t>
            </a:r>
            <a:endParaRPr lang="en-US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4331E0-EAC2-BF4E-B360-BE9086BC9D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id="{D93C55CE-261C-4F64-B442-41E18183BEE1}"/>
              </a:ext>
            </a:extLst>
          </p:cNvPr>
          <p:cNvSpPr/>
          <p:nvPr/>
        </p:nvSpPr>
        <p:spPr>
          <a:xfrm>
            <a:off x="4728934" y="1046739"/>
            <a:ext cx="4249247" cy="3477356"/>
          </a:xfrm>
          <a:prstGeom prst="roundRect">
            <a:avLst>
              <a:gd name="adj" fmla="val 3495"/>
            </a:avLst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Inicio: 01/03/2022</a:t>
            </a:r>
          </a:p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Término: </a:t>
            </a:r>
            <a:r>
              <a:rPr lang="pt-BR" sz="1200" dirty="0">
                <a:solidFill>
                  <a:prstClr val="black"/>
                </a:solidFill>
                <a:latin typeface="Calibri"/>
              </a:rPr>
              <a:t>28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/02/2023</a:t>
            </a:r>
          </a:p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Critérios para ser ganhador: 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Zero Acidente de Trabalho Com Afastamento;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Zero Multa de Transito;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Zero Acidente Viário;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Zero Reclamação no SAC;</a:t>
            </a:r>
          </a:p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Premiação: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Cartão de R$ 150,00 – 1º ano como ganhador;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1 Cartão de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R$ 175,00 – 2º ano consecutivo como ganhador;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1 Cartão de R$ 200,00 – 3º ano consecutivo como ganhador;</a:t>
            </a:r>
          </a:p>
          <a:p>
            <a:pPr marL="285750" indent="-285750" defTabSz="913992">
              <a:buFontTx/>
              <a:buChar char="-"/>
              <a:defRPr/>
            </a:pPr>
            <a:r>
              <a:rPr lang="pt-BR" sz="1200" dirty="0">
                <a:solidFill>
                  <a:prstClr val="black"/>
                </a:solidFill>
              </a:rPr>
              <a:t>1 Cartão de R$ 225,00 – 4º ano consecutivo como ganhador;</a:t>
            </a:r>
          </a:p>
          <a:p>
            <a:pPr marL="285750" indent="-285750" defTabSz="913992">
              <a:buFontTx/>
              <a:buChar char="-"/>
              <a:defRPr/>
            </a:pPr>
            <a:r>
              <a:rPr lang="pt-BR" sz="1200" dirty="0">
                <a:solidFill>
                  <a:prstClr val="black"/>
                </a:solidFill>
              </a:rPr>
              <a:t>1 Cartão de R$ 250,00 – 5º ano consecutivo como ganhador;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Medalha personalizada da Bimbo do Brasil;</a:t>
            </a:r>
          </a:p>
          <a:p>
            <a:pPr marL="285750" marR="0" lvl="0" indent="-28575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Evento de Premiação do CNSV;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E77BB31-05E8-4A17-A96E-8F8DEB314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6" y="1235869"/>
            <a:ext cx="4575746" cy="32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426CF-DFF8-A44B-AB94-49C61CF66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6824" y="1788734"/>
            <a:ext cx="6546915" cy="418944"/>
          </a:xfrm>
        </p:spPr>
        <p:txBody>
          <a:bodyPr>
            <a:normAutofit fontScale="90000"/>
          </a:bodyPr>
          <a:lstStyle/>
          <a:p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Este </a:t>
            </a:r>
            <a:r>
              <a:rPr lang="pt-B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reconhecimento</a:t>
            </a:r>
            <a:r>
              <a:rPr lang="pt-B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é concedido a: </a:t>
            </a:r>
            <a:endParaRPr lang="es-MX" sz="2400" i="1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74222" y="3025223"/>
            <a:ext cx="5987414" cy="899024"/>
          </a:xfrm>
        </p:spPr>
        <p:txBody>
          <a:bodyPr>
            <a:noAutofit/>
          </a:bodyPr>
          <a:lstStyle/>
          <a:p>
            <a:r>
              <a:rPr lang="pt-BR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Pela participação no </a:t>
            </a:r>
            <a:r>
              <a:rPr lang="pt-BR" sz="105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Concurso Nacional de Segurança Viária </a:t>
            </a:r>
            <a:r>
              <a:rPr lang="pt-BR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realizado entre 01/03/22 e 28/02/23.</a:t>
            </a:r>
          </a:p>
          <a:p>
            <a:r>
              <a:rPr lang="pt-BR" sz="105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PARABÉNS! </a:t>
            </a:r>
            <a:r>
              <a:rPr lang="pt-BR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Você foi protagonista e fez a diferença, contribuindo para a Cultura de Zero Acidente de Trabalho, Zero Acidente de Trânsito, Zero Multa de Trânsito e Zero Reclamação no SAC da Bimbo do Brasil. </a:t>
            </a:r>
          </a:p>
          <a:p>
            <a:endParaRPr lang="es-ES" sz="105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r>
              <a:rPr lang="es-E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São Paulo, 02 de </a:t>
            </a:r>
            <a:r>
              <a:rPr lang="es-E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Maio</a:t>
            </a:r>
            <a:r>
              <a:rPr lang="es-E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de 2023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561367" y="2852561"/>
            <a:ext cx="4343400" cy="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8C3D49-0181-4AA1-9EE2-19AF748C1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403" y="3959998"/>
            <a:ext cx="6155328" cy="99982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6D5020C-54DE-4B44-96E2-F7D62F97C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135" y="2234655"/>
            <a:ext cx="4784776" cy="6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426CF-DFF8-A44B-AB94-49C61CF66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5BCA06B-854E-48FF-97CB-7791289C5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218" y="1600342"/>
            <a:ext cx="5087982" cy="339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51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276B5C-07FE-4F76-AFEF-F9844819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0" y="2800650"/>
            <a:ext cx="2835361" cy="1572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9D0BFD1-BD67-4FE4-9FE3-E54F27E5F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9" y="1173359"/>
            <a:ext cx="2835362" cy="1572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ED85D25-124F-4316-B02D-A2F27D0F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999" y="1173359"/>
            <a:ext cx="2835360" cy="1572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AB0B5BC-9D3C-415D-8DA4-94EE4E948B7A}"/>
              </a:ext>
            </a:extLst>
          </p:cNvPr>
          <p:cNvSpPr txBox="1"/>
          <p:nvPr/>
        </p:nvSpPr>
        <p:spPr>
          <a:xfrm>
            <a:off x="213313" y="3471782"/>
            <a:ext cx="273630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lytta" pitchFamily="2" charset="0"/>
                <a:ea typeface="+mn-ea"/>
                <a:cs typeface="+mn-cs"/>
              </a:rPr>
              <a:t>Anderson Felix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elytta" pitchFamily="2" charset="0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F3FD664-04AE-4AC9-BE13-1E2E041F8F76}"/>
              </a:ext>
            </a:extLst>
          </p:cNvPr>
          <p:cNvSpPr/>
          <p:nvPr/>
        </p:nvSpPr>
        <p:spPr>
          <a:xfrm>
            <a:off x="1739900" y="3832382"/>
            <a:ext cx="450850" cy="123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2E41559-0A62-4D6A-9686-CF36D5DB6CAA}"/>
              </a:ext>
            </a:extLst>
          </p:cNvPr>
          <p:cNvSpPr txBox="1"/>
          <p:nvPr/>
        </p:nvSpPr>
        <p:spPr>
          <a:xfrm>
            <a:off x="3102017" y="1859734"/>
            <a:ext cx="273630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lytta" pitchFamily="2" charset="0"/>
                <a:ea typeface="+mn-ea"/>
                <a:cs typeface="+mn-cs"/>
              </a:rPr>
              <a:t>Anderson Felix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elytta" pitchFamily="2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A40937-170E-4CC4-B420-F01022E4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325" y="2220254"/>
            <a:ext cx="455612" cy="103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DFBA3BF-68A6-422E-B36B-6F6B875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999" y="2800651"/>
            <a:ext cx="2835360" cy="1572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E0EA2A-8F38-4650-BAB9-3EA7E3367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1212" y="3832382"/>
            <a:ext cx="477837" cy="1237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D7E9E5D-C92C-4706-B0BE-BF2CBFD3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41" y="1173359"/>
            <a:ext cx="2835360" cy="1572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C39BD85-8565-4447-8011-6C72991C9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022" y="2204638"/>
            <a:ext cx="464403" cy="1122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F230C3A-F4FF-4EDF-B127-DD387C2FB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41" y="2803586"/>
            <a:ext cx="2835360" cy="1572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EC2F04E-D0AF-4BBC-B098-1D280FF607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255" y="3861420"/>
            <a:ext cx="464403" cy="1073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5EC9E2-0295-46B1-AA55-628229A5F894}"/>
              </a:ext>
            </a:extLst>
          </p:cNvPr>
          <p:cNvSpPr txBox="1"/>
          <p:nvPr/>
        </p:nvSpPr>
        <p:spPr>
          <a:xfrm>
            <a:off x="3125746" y="3479407"/>
            <a:ext cx="273630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lytta" pitchFamily="2" charset="0"/>
                <a:ea typeface="+mn-ea"/>
                <a:cs typeface="+mn-cs"/>
              </a:rPr>
              <a:t>Anderson Felix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elytta" pitchFamily="2" charset="0"/>
              <a:ea typeface="+mn-ea"/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AE45A4B-B468-429D-9547-8364CEAF0296}"/>
              </a:ext>
            </a:extLst>
          </p:cNvPr>
          <p:cNvSpPr txBox="1"/>
          <p:nvPr/>
        </p:nvSpPr>
        <p:spPr>
          <a:xfrm>
            <a:off x="5986797" y="1852671"/>
            <a:ext cx="273630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lytta" pitchFamily="2" charset="0"/>
                <a:ea typeface="+mn-ea"/>
                <a:cs typeface="+mn-cs"/>
              </a:rPr>
              <a:t>Anderson Felix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elytta" pitchFamily="2" charset="0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A37EB32-6529-453B-A1D2-0FD0141A497E}"/>
              </a:ext>
            </a:extLst>
          </p:cNvPr>
          <p:cNvSpPr txBox="1"/>
          <p:nvPr/>
        </p:nvSpPr>
        <p:spPr>
          <a:xfrm>
            <a:off x="6069486" y="3486550"/>
            <a:ext cx="2736304" cy="3077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lytta" pitchFamily="2" charset="0"/>
                <a:ea typeface="+mn-ea"/>
                <a:cs typeface="+mn-cs"/>
              </a:rPr>
              <a:t>Anderson Felix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elytta" pitchFamily="2" charset="0"/>
              <a:ea typeface="+mn-ea"/>
              <a:cs typeface="+mn-cs"/>
            </a:endParaRPr>
          </a:p>
        </p:txBody>
      </p:sp>
      <p:sp>
        <p:nvSpPr>
          <p:cNvPr id="28" name="Estrela: 16 Pontas 27">
            <a:extLst>
              <a:ext uri="{FF2B5EF4-FFF2-40B4-BE49-F238E27FC236}">
                <a16:creationId xmlns:a16="http://schemas.microsoft.com/office/drawing/2014/main" id="{A586EC1A-5EC0-46F9-81D9-DF517FE14D2E}"/>
              </a:ext>
            </a:extLst>
          </p:cNvPr>
          <p:cNvSpPr/>
          <p:nvPr/>
        </p:nvSpPr>
        <p:spPr>
          <a:xfrm>
            <a:off x="213312" y="3247390"/>
            <a:ext cx="1315767" cy="307773"/>
          </a:xfrm>
          <a:prstGeom prst="star1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</a:rPr>
              <a:t>130 ganhadores</a:t>
            </a:r>
          </a:p>
        </p:txBody>
      </p:sp>
      <p:sp>
        <p:nvSpPr>
          <p:cNvPr id="30" name="Estrela: 16 Pontas 29">
            <a:extLst>
              <a:ext uri="{FF2B5EF4-FFF2-40B4-BE49-F238E27FC236}">
                <a16:creationId xmlns:a16="http://schemas.microsoft.com/office/drawing/2014/main" id="{60FB1EDD-BE9C-4B25-A07E-BCA4968F426F}"/>
              </a:ext>
            </a:extLst>
          </p:cNvPr>
          <p:cNvSpPr/>
          <p:nvPr/>
        </p:nvSpPr>
        <p:spPr>
          <a:xfrm>
            <a:off x="3125746" y="3271184"/>
            <a:ext cx="1315767" cy="307773"/>
          </a:xfrm>
          <a:prstGeom prst="star1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</a:rPr>
              <a:t>12 ganhadores</a:t>
            </a:r>
          </a:p>
        </p:txBody>
      </p:sp>
      <p:sp>
        <p:nvSpPr>
          <p:cNvPr id="31" name="Estrela: 16 Pontas 30">
            <a:extLst>
              <a:ext uri="{FF2B5EF4-FFF2-40B4-BE49-F238E27FC236}">
                <a16:creationId xmlns:a16="http://schemas.microsoft.com/office/drawing/2014/main" id="{4717E894-30C8-448A-94C5-70D05A060DEB}"/>
              </a:ext>
            </a:extLst>
          </p:cNvPr>
          <p:cNvSpPr/>
          <p:nvPr/>
        </p:nvSpPr>
        <p:spPr>
          <a:xfrm>
            <a:off x="3102912" y="1636455"/>
            <a:ext cx="1315767" cy="307773"/>
          </a:xfrm>
          <a:prstGeom prst="star1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</a:rPr>
              <a:t>63 ganhadores</a:t>
            </a:r>
          </a:p>
        </p:txBody>
      </p:sp>
      <p:sp>
        <p:nvSpPr>
          <p:cNvPr id="32" name="Estrela: 16 Pontas 31">
            <a:extLst>
              <a:ext uri="{FF2B5EF4-FFF2-40B4-BE49-F238E27FC236}">
                <a16:creationId xmlns:a16="http://schemas.microsoft.com/office/drawing/2014/main" id="{47E6D8F4-202E-405A-BB63-1146D38E543B}"/>
              </a:ext>
            </a:extLst>
          </p:cNvPr>
          <p:cNvSpPr/>
          <p:nvPr/>
        </p:nvSpPr>
        <p:spPr>
          <a:xfrm>
            <a:off x="5961106" y="3271184"/>
            <a:ext cx="1315767" cy="307773"/>
          </a:xfrm>
          <a:prstGeom prst="star16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/>
              <a:t>04 ganhadores</a:t>
            </a:r>
          </a:p>
        </p:txBody>
      </p:sp>
      <p:sp>
        <p:nvSpPr>
          <p:cNvPr id="33" name="Estrela: 16 Pontas 32">
            <a:extLst>
              <a:ext uri="{FF2B5EF4-FFF2-40B4-BE49-F238E27FC236}">
                <a16:creationId xmlns:a16="http://schemas.microsoft.com/office/drawing/2014/main" id="{2CADF446-E626-40B5-A64A-3E044B1C421D}"/>
              </a:ext>
            </a:extLst>
          </p:cNvPr>
          <p:cNvSpPr/>
          <p:nvPr/>
        </p:nvSpPr>
        <p:spPr>
          <a:xfrm>
            <a:off x="5986797" y="1639057"/>
            <a:ext cx="1315767" cy="307773"/>
          </a:xfrm>
          <a:prstGeom prst="star1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chemeClr val="tx1"/>
                </a:solidFill>
              </a:rPr>
              <a:t>02 ganhadores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55299DF-E4B0-4204-8286-B37D4C5008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0550" y="4081841"/>
            <a:ext cx="507999" cy="10844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33B4E0F-21B7-40CD-A78B-1B0EC5813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4594" y="4086395"/>
            <a:ext cx="507999" cy="108449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B7267400-A004-4D85-A89C-B3D7E08C60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0053" y="4092035"/>
            <a:ext cx="507999" cy="108449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F9CB730C-B409-431E-B2B0-57E48C893A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0053" y="2458677"/>
            <a:ext cx="507999" cy="10844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E2FB50F7-A5FD-4581-AF3C-CBD2F16D6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9118" y="2461184"/>
            <a:ext cx="507999" cy="1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4B8C1-172D-2043-A1B6-22CB15BAE8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15" y="278879"/>
            <a:ext cx="1313766" cy="5095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9CDAFE-09BD-4228-AF4E-5F4B8EF0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" y="-1"/>
            <a:ext cx="7724173" cy="1057250"/>
          </a:xfrm>
          <a:prstGeom prst="rect">
            <a:avLst/>
          </a:prstGeom>
        </p:spPr>
      </p:pic>
      <p:sp>
        <p:nvSpPr>
          <p:cNvPr id="16" name="1 Título">
            <a:extLst>
              <a:ext uri="{FF2B5EF4-FFF2-40B4-BE49-F238E27FC236}">
                <a16:creationId xmlns:a16="http://schemas.microsoft.com/office/drawing/2014/main" id="{554E5094-6B9B-4A7F-8CC3-802B8412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9" y="167457"/>
            <a:ext cx="7884368" cy="55552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Concurso Nacional </a:t>
            </a:r>
            <a:r>
              <a:rPr lang="pt-BR" sz="2300" i="1" dirty="0">
                <a:solidFill>
                  <a:srgbClr val="0092D2"/>
                </a:solidFill>
                <a:latin typeface="Georgia" panose="02040502050405020303" pitchFamily="18" charset="0"/>
              </a:rPr>
              <a:t>de</a:t>
            </a: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 Segurança Viária 22/23</a:t>
            </a:r>
            <a:b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</a:br>
            <a:r>
              <a:rPr lang="pt-BR" sz="2000" i="1" dirty="0">
                <a:solidFill>
                  <a:srgbClr val="0092D2"/>
                </a:solidFill>
                <a:latin typeface="Georgia" panose="02040502050405020303" pitchFamily="18" charset="0"/>
              </a:rPr>
              <a:t>Centro de Vendas Mogi das Cruzes (SP)</a:t>
            </a:r>
            <a:endParaRPr lang="es-MX" sz="2000" i="1" dirty="0">
              <a:solidFill>
                <a:srgbClr val="0092D2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EF5D29BC-1217-4C28-8B94-6F3035C7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845" y="1077384"/>
            <a:ext cx="3253631" cy="185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D06B6D2-6432-4157-A5B3-7F1AFB29F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845" y="3113455"/>
            <a:ext cx="2450391" cy="1837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234F3F4-FCA8-42D1-874A-BC497444A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55" y="1077383"/>
            <a:ext cx="2490167" cy="186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1E7C02B-8DA6-4009-86B1-AFEC7F275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10" y="3099015"/>
            <a:ext cx="2470912" cy="185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8CE801E3-4678-4C8C-8ADB-A08AD5A0BB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89"/>
          <a:stretch/>
        </p:blipFill>
        <p:spPr>
          <a:xfrm>
            <a:off x="6246195" y="1077383"/>
            <a:ext cx="2549559" cy="1857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227EADE9-F750-44C1-B8A4-694AD5359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6" r="5903"/>
          <a:stretch/>
        </p:blipFill>
        <p:spPr>
          <a:xfrm>
            <a:off x="5447660" y="3113454"/>
            <a:ext cx="3350492" cy="183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781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F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1ae0f3-0329-487b-9600-1f79ba6d366f" xsi:nil="true"/>
    <lcf76f155ced4ddcb4097134ff3c332f xmlns="aee9e6df-f2b9-4a51-9b34-0d194fe730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7541820A75144AB48B53B87A4BCF5B" ma:contentTypeVersion="16" ma:contentTypeDescription="Crie um novo documento." ma:contentTypeScope="" ma:versionID="98a03f4baccd4bc66988daadd4800294">
  <xsd:schema xmlns:xsd="http://www.w3.org/2001/XMLSchema" xmlns:xs="http://www.w3.org/2001/XMLSchema" xmlns:p="http://schemas.microsoft.com/office/2006/metadata/properties" xmlns:ns2="aee9e6df-f2b9-4a51-9b34-0d194fe7305d" xmlns:ns3="4ee17859-cc23-438b-b7ea-070283724db5" xmlns:ns4="461ae0f3-0329-487b-9600-1f79ba6d366f" targetNamespace="http://schemas.microsoft.com/office/2006/metadata/properties" ma:root="true" ma:fieldsID="778a3688b1833378e9385e1d28e1eb0e" ns2:_="" ns3:_="" ns4:_="">
    <xsd:import namespace="aee9e6df-f2b9-4a51-9b34-0d194fe7305d"/>
    <xsd:import namespace="4ee17859-cc23-438b-b7ea-070283724db5"/>
    <xsd:import namespace="461ae0f3-0329-487b-9600-1f79ba6d36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9e6df-f2b9-4a51-9b34-0d194fe730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ff6e04b1-6f23-49f0-aa45-3bddf3936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e17859-cc23-438b-b7ea-070283724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ae0f3-0329-487b-9600-1f79ba6d366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9774596-ab8b-46e8-8fef-6036ef8e7ee9}" ma:internalName="TaxCatchAll" ma:showField="CatchAllData" ma:web="4ee17859-cc23-438b-b7ea-070283724d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F21C43-7326-4F84-A3E4-47A56F4B9503}">
  <ds:schemaRefs>
    <ds:schemaRef ds:uri="461ae0f3-0329-487b-9600-1f79ba6d366f"/>
    <ds:schemaRef ds:uri="http://www.w3.org/XML/1998/namespace"/>
    <ds:schemaRef ds:uri="http://purl.org/dc/terms/"/>
    <ds:schemaRef ds:uri="http://schemas.microsoft.com/office/2006/documentManagement/types"/>
    <ds:schemaRef ds:uri="aee9e6df-f2b9-4a51-9b34-0d194fe7305d"/>
    <ds:schemaRef ds:uri="http://schemas.microsoft.com/office/2006/metadata/properties"/>
    <ds:schemaRef ds:uri="http://purl.org/dc/dcmitype/"/>
    <ds:schemaRef ds:uri="4ee17859-cc23-438b-b7ea-070283724db5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495C953-567C-41D7-8CBA-0493ABD114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3ECE4D-2723-4BCC-A3CE-B5D7645A9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e9e6df-f2b9-4a51-9b34-0d194fe7305d"/>
    <ds:schemaRef ds:uri="4ee17859-cc23-438b-b7ea-070283724db5"/>
    <ds:schemaRef ds:uri="461ae0f3-0329-487b-9600-1f79ba6d36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394</Words>
  <Application>Microsoft Office PowerPoint</Application>
  <PresentationFormat>Apresentação na tela (16:9)</PresentationFormat>
  <Paragraphs>75</Paragraphs>
  <Slides>16</Slides>
  <Notes>14</Notes>
  <HiddenSlides>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Jelytta</vt:lpstr>
      <vt:lpstr>Office Theme</vt:lpstr>
      <vt:lpstr>LAF ppt template</vt:lpstr>
      <vt:lpstr>1_Office Theme</vt:lpstr>
      <vt:lpstr>Apresentação do PowerPoint</vt:lpstr>
      <vt:lpstr>Apresentação do PowerPoint</vt:lpstr>
      <vt:lpstr>Objetivos</vt:lpstr>
      <vt:lpstr>Concurso Nacional de Segurança Viária 22/23</vt:lpstr>
      <vt:lpstr>Regulamento do Concurso de Segurança Viária</vt:lpstr>
      <vt:lpstr>Este reconhecimento é concedido a: </vt:lpstr>
      <vt:lpstr>Apresentação do PowerPoint</vt:lpstr>
      <vt:lpstr>Concurso Nacional de Segurança Viária 22/23</vt:lpstr>
      <vt:lpstr>Concurso Nacional de Segurança Viária 22/23 Centro de Vendas Mogi das Cruzes (SP)</vt:lpstr>
      <vt:lpstr>Concurso Nacional de Segurança Viária 22/23 Centro de Vendas Santo André (SP)</vt:lpstr>
      <vt:lpstr>Concurso Nacional de Segurança Viária 22/23 Centro de Vendas Gravataí (RS)</vt:lpstr>
      <vt:lpstr>Concurso Nacional de Segurança Viária 22/23 Centro de Vendas Pavuna (RJ)</vt:lpstr>
      <vt:lpstr>Concurso Nacional de Segurança Viária 22/23 Centro de Vendas Jaboatão (PE)</vt:lpstr>
      <vt:lpstr>Concurso Nacional de Segurança Viária 22/23 Centro de Vendas João Pessoa (PB)</vt:lpstr>
      <vt:lpstr>Concurso Nacional de Segurança Viária 22/23 Centro de Vendas Igarassu(PE)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Anderson Felix De Oliveira</dc:creator>
  <cp:lastModifiedBy>Álvaro Buzique Junior</cp:lastModifiedBy>
  <cp:revision>18</cp:revision>
  <dcterms:created xsi:type="dcterms:W3CDTF">2019-05-07T16:43:42Z</dcterms:created>
  <dcterms:modified xsi:type="dcterms:W3CDTF">2023-06-03T00:19:59Z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0x010100417541820A75144AB48B53B87A4BCF5B</vt:lpwstr>
  </property>
  <property fmtid="{D5CDD505-2E9C-101B-9397-08002B2CF9AE}" pid="3" name="MSIP_Label_5b12f818-7d26-4eab-9c63-bdc5e02b0fb1_Enabled">
    <vt:lpwstr>true</vt:lpwstr>
  </property>
  <property fmtid="{D5CDD505-2E9C-101B-9397-08002B2CF9AE}" pid="4" name="MSIP_Label_5b12f818-7d26-4eab-9c63-bdc5e02b0fb1_SetDate">
    <vt:lpwstr>2023-06-02T20:37:59Z</vt:lpwstr>
  </property>
  <property fmtid="{D5CDD505-2E9C-101B-9397-08002B2CF9AE}" pid="5" name="MSIP_Label_5b12f818-7d26-4eab-9c63-bdc5e02b0fb1_Method">
    <vt:lpwstr>Standard</vt:lpwstr>
  </property>
  <property fmtid="{D5CDD505-2E9C-101B-9397-08002B2CF9AE}" pid="6" name="MSIP_Label_5b12f818-7d26-4eab-9c63-bdc5e02b0fb1_Name">
    <vt:lpwstr>5b12f818-7d26-4eab-9c63-bdc5e02b0fb1</vt:lpwstr>
  </property>
  <property fmtid="{D5CDD505-2E9C-101B-9397-08002B2CF9AE}" pid="7" name="MSIP_Label_5b12f818-7d26-4eab-9c63-bdc5e02b0fb1_SiteId">
    <vt:lpwstr>973ba820-4a58-4246-84bf-170e50b3152a</vt:lpwstr>
  </property>
  <property fmtid="{D5CDD505-2E9C-101B-9397-08002B2CF9AE}" pid="8" name="MSIP_Label_5b12f818-7d26-4eab-9c63-bdc5e02b0fb1_ActionId">
    <vt:lpwstr>ca2e35f1-f7b7-41be-82f3-d25deae22850</vt:lpwstr>
  </property>
  <property fmtid="{D5CDD505-2E9C-101B-9397-08002B2CF9AE}" pid="9" name="MSIP_Label_5b12f818-7d26-4eab-9c63-bdc5e02b0fb1_ContentBits">
    <vt:lpwstr>0</vt:lpwstr>
  </property>
  <property fmtid="{D5CDD505-2E9C-101B-9397-08002B2CF9AE}" pid="10" name="MediaServiceImageTags">
    <vt:lpwstr/>
  </property>
</Properties>
</file>