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9" r:id="rId3"/>
    <p:sldId id="294" r:id="rId4"/>
    <p:sldId id="298" r:id="rId5"/>
    <p:sldId id="284" r:id="rId6"/>
    <p:sldId id="296" r:id="rId7"/>
    <p:sldId id="304" r:id="rId8"/>
    <p:sldId id="306" r:id="rId9"/>
    <p:sldId id="302" r:id="rId10"/>
    <p:sldId id="272" r:id="rId11"/>
    <p:sldId id="280" r:id="rId12"/>
    <p:sldId id="300" r:id="rId13"/>
    <p:sldId id="26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747775"/>
          </p15:clr>
        </p15:guide>
        <p15:guide id="2" pos="96">
          <p15:clr>
            <a:srgbClr val="747775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40" y="44"/>
      </p:cViewPr>
      <p:guideLst>
        <p:guide pos="2880"/>
        <p:guide pos="9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204181014498867E-2"/>
          <c:y val="4.3929197400221671E-2"/>
          <c:w val="0.93154404036304561"/>
          <c:h val="0.86234743992595786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E3-4035-8DBF-8E1574875B52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E3-4035-8DBF-8E1574875B52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E3-4035-8DBF-8E1574875B52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AFC52EBB-685E-45DB-9567-D34F92FEF4B8}" type="VALUE">
                      <a:rPr lang="en-US" sz="1400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r>
                      <a:rPr lang="en-US" sz="1400" dirty="0"/>
                      <a:t> (</a:t>
                    </a:r>
                    <a:r>
                      <a:rPr lang="en-US" sz="1400" dirty="0" err="1"/>
                      <a:t>año</a:t>
                    </a:r>
                    <a:r>
                      <a:rPr lang="en-US" sz="1400" dirty="0"/>
                      <a:t> 1989)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E3-4035-8DBF-8E1574875B52}"/>
                </c:ext>
              </c:extLst>
            </c:dLbl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E3-4035-8DBF-8E1574875B52}"/>
                </c:ext>
              </c:extLst>
            </c:dLbl>
            <c:dLbl>
              <c:idx val="5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E3-4035-8DBF-8E1574875B52}"/>
                </c:ext>
              </c:extLst>
            </c:dLbl>
            <c:dLbl>
              <c:idx val="59"/>
              <c:layout>
                <c:manualLayout>
                  <c:x val="-1.4939291752950926E-2"/>
                  <c:y val="-4.4329205108832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E3-4035-8DBF-8E1574875B52}"/>
                </c:ext>
              </c:extLst>
            </c:dLbl>
            <c:dLbl>
              <c:idx val="60"/>
              <c:layout>
                <c:manualLayout>
                  <c:x val="-3.955695586487157E-3"/>
                  <c:y val="5.33425968431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E3-4035-8DBF-8E1574875B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histórica'!$A$2:$A$62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cat>
          <c:val>
            <c:numRef>
              <c:f>'Serie histórica'!$C$2:$C$62</c:f>
              <c:numCache>
                <c:formatCode>#,##0</c:formatCode>
                <c:ptCount val="61"/>
                <c:pt idx="0">
                  <c:v>2288</c:v>
                </c:pt>
                <c:pt idx="1">
                  <c:v>2400</c:v>
                </c:pt>
                <c:pt idx="2">
                  <c:v>2700</c:v>
                </c:pt>
                <c:pt idx="3">
                  <c:v>3000</c:v>
                </c:pt>
                <c:pt idx="4">
                  <c:v>3350</c:v>
                </c:pt>
                <c:pt idx="5">
                  <c:v>3800</c:v>
                </c:pt>
                <c:pt idx="6">
                  <c:v>4250</c:v>
                </c:pt>
                <c:pt idx="7">
                  <c:v>4800</c:v>
                </c:pt>
                <c:pt idx="8">
                  <c:v>5000</c:v>
                </c:pt>
                <c:pt idx="9">
                  <c:v>5180</c:v>
                </c:pt>
                <c:pt idx="10">
                  <c:v>5450</c:v>
                </c:pt>
                <c:pt idx="11">
                  <c:v>5500</c:v>
                </c:pt>
                <c:pt idx="12">
                  <c:v>5800</c:v>
                </c:pt>
                <c:pt idx="13">
                  <c:v>6193</c:v>
                </c:pt>
                <c:pt idx="14">
                  <c:v>5700</c:v>
                </c:pt>
                <c:pt idx="15">
                  <c:v>5900</c:v>
                </c:pt>
                <c:pt idx="16">
                  <c:v>6200</c:v>
                </c:pt>
                <c:pt idx="17">
                  <c:v>6300</c:v>
                </c:pt>
                <c:pt idx="18">
                  <c:v>6967</c:v>
                </c:pt>
                <c:pt idx="19">
                  <c:v>6737</c:v>
                </c:pt>
                <c:pt idx="20">
                  <c:v>6500</c:v>
                </c:pt>
                <c:pt idx="21">
                  <c:v>6400</c:v>
                </c:pt>
                <c:pt idx="22">
                  <c:v>5800</c:v>
                </c:pt>
                <c:pt idx="23">
                  <c:v>6050</c:v>
                </c:pt>
                <c:pt idx="24">
                  <c:v>6300</c:v>
                </c:pt>
                <c:pt idx="25">
                  <c:v>6400</c:v>
                </c:pt>
                <c:pt idx="26">
                  <c:v>7000</c:v>
                </c:pt>
                <c:pt idx="27">
                  <c:v>7550</c:v>
                </c:pt>
                <c:pt idx="28">
                  <c:v>8100</c:v>
                </c:pt>
                <c:pt idx="29">
                  <c:v>9344</c:v>
                </c:pt>
                <c:pt idx="30">
                  <c:v>9000</c:v>
                </c:pt>
                <c:pt idx="31">
                  <c:v>8800</c:v>
                </c:pt>
                <c:pt idx="32">
                  <c:v>7800</c:v>
                </c:pt>
                <c:pt idx="33">
                  <c:v>6378</c:v>
                </c:pt>
                <c:pt idx="34">
                  <c:v>5615</c:v>
                </c:pt>
                <c:pt idx="35">
                  <c:v>5751</c:v>
                </c:pt>
                <c:pt idx="36">
                  <c:v>5483</c:v>
                </c:pt>
                <c:pt idx="37">
                  <c:v>5604</c:v>
                </c:pt>
                <c:pt idx="38">
                  <c:v>5957</c:v>
                </c:pt>
                <c:pt idx="39">
                  <c:v>5738</c:v>
                </c:pt>
                <c:pt idx="40">
                  <c:v>5776</c:v>
                </c:pt>
                <c:pt idx="41">
                  <c:v>5517</c:v>
                </c:pt>
                <c:pt idx="42">
                  <c:v>5347</c:v>
                </c:pt>
                <c:pt idx="43">
                  <c:v>5399</c:v>
                </c:pt>
                <c:pt idx="44">
                  <c:v>4741</c:v>
                </c:pt>
                <c:pt idx="45">
                  <c:v>4442</c:v>
                </c:pt>
                <c:pt idx="46">
                  <c:v>4104</c:v>
                </c:pt>
                <c:pt idx="47">
                  <c:v>3823</c:v>
                </c:pt>
                <c:pt idx="48">
                  <c:v>3100</c:v>
                </c:pt>
                <c:pt idx="49">
                  <c:v>2714</c:v>
                </c:pt>
                <c:pt idx="50">
                  <c:v>2478</c:v>
                </c:pt>
                <c:pt idx="51">
                  <c:v>2060</c:v>
                </c:pt>
                <c:pt idx="52">
                  <c:v>1903</c:v>
                </c:pt>
                <c:pt idx="53">
                  <c:v>1680</c:v>
                </c:pt>
                <c:pt idx="54">
                  <c:v>1688</c:v>
                </c:pt>
                <c:pt idx="55">
                  <c:v>1689</c:v>
                </c:pt>
                <c:pt idx="56">
                  <c:v>1810</c:v>
                </c:pt>
                <c:pt idx="57">
                  <c:v>1830</c:v>
                </c:pt>
                <c:pt idx="58">
                  <c:v>1806</c:v>
                </c:pt>
                <c:pt idx="59">
                  <c:v>1755</c:v>
                </c:pt>
                <c:pt idx="60" formatCode="General">
                  <c:v>1370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CE3-4035-8DBF-8E1574875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080032"/>
        <c:axId val="253075328"/>
      </c:lineChart>
      <c:catAx>
        <c:axId val="25308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307532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53075328"/>
        <c:scaling>
          <c:orientation val="minMax"/>
          <c:max val="10000"/>
        </c:scaling>
        <c:delete val="1"/>
        <c:axPos val="l"/>
        <c:numFmt formatCode="#,##0" sourceLinked="1"/>
        <c:majorTickMark val="none"/>
        <c:minorTickMark val="none"/>
        <c:tickLblPos val="nextTo"/>
        <c:crossAx val="25308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57525-CAF8-40A5-AB80-504D3AF44D0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36F65B-5B16-4B9F-A8F9-46E600EEEAF3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/>
            <a:t>9  Áreas estratégicas</a:t>
          </a:r>
        </a:p>
      </dgm:t>
    </dgm:pt>
    <dgm:pt modelId="{553F3C03-04EC-4E11-BBC8-E4820A4C0413}" type="parTrans" cxnId="{FADF7782-DB34-4654-8DDD-1E86A02C94BE}">
      <dgm:prSet/>
      <dgm:spPr/>
      <dgm:t>
        <a:bodyPr/>
        <a:lstStyle/>
        <a:p>
          <a:endParaRPr lang="es-ES"/>
        </a:p>
      </dgm:t>
    </dgm:pt>
    <dgm:pt modelId="{0CCA594A-D3D4-4792-A152-92258F5C33F4}" type="sibTrans" cxnId="{FADF7782-DB34-4654-8DDD-1E86A02C94BE}">
      <dgm:prSet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endParaRPr lang="es-ES"/>
        </a:p>
      </dgm:t>
    </dgm:pt>
    <dgm:pt modelId="{F0F9FE13-8BB6-4B30-BA9D-A8629ADCB27D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/>
            <a:t>62 </a:t>
          </a:r>
          <a:r>
            <a:rPr lang="es-ES" dirty="0" err="1"/>
            <a:t>Linhas</a:t>
          </a:r>
          <a:r>
            <a:rPr lang="es-ES" dirty="0"/>
            <a:t> de </a:t>
          </a:r>
          <a:r>
            <a:rPr lang="es-ES" dirty="0" err="1"/>
            <a:t>aç</a:t>
          </a:r>
          <a:r>
            <a:rPr lang="pt-BR" dirty="0"/>
            <a:t>ã</a:t>
          </a:r>
          <a:r>
            <a:rPr lang="es-ES" dirty="0"/>
            <a:t>o </a:t>
          </a:r>
        </a:p>
      </dgm:t>
    </dgm:pt>
    <dgm:pt modelId="{4123DD8C-9AEF-4498-A83A-9F9B9696CB66}" type="parTrans" cxnId="{222FF566-4BD6-4C7B-A003-E339CF1D4908}">
      <dgm:prSet/>
      <dgm:spPr/>
      <dgm:t>
        <a:bodyPr/>
        <a:lstStyle/>
        <a:p>
          <a:endParaRPr lang="es-ES"/>
        </a:p>
      </dgm:t>
    </dgm:pt>
    <dgm:pt modelId="{70E760F1-A2C4-46A0-A80D-3BE055CD96A3}" type="sibTrans" cxnId="{222FF566-4BD6-4C7B-A003-E339CF1D4908}">
      <dgm:prSet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endParaRPr lang="es-ES"/>
        </a:p>
      </dgm:t>
    </dgm:pt>
    <dgm:pt modelId="{1638342F-63C1-4849-B57C-953646B2DC1B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/>
            <a:t>Planos de </a:t>
          </a:r>
          <a:r>
            <a:rPr lang="es-ES" dirty="0" err="1"/>
            <a:t>aç</a:t>
          </a:r>
          <a:r>
            <a:rPr lang="pt-BR" dirty="0"/>
            <a:t>ã</a:t>
          </a:r>
          <a:r>
            <a:rPr lang="es-ES" dirty="0"/>
            <a:t>o </a:t>
          </a:r>
        </a:p>
      </dgm:t>
    </dgm:pt>
    <dgm:pt modelId="{AE2DDAAC-4F1B-48C6-BBA3-88A86F3510B9}" type="parTrans" cxnId="{8403FFB9-F764-48B4-B5EC-8144596A4336}">
      <dgm:prSet/>
      <dgm:spPr/>
      <dgm:t>
        <a:bodyPr/>
        <a:lstStyle/>
        <a:p>
          <a:endParaRPr lang="es-ES"/>
        </a:p>
      </dgm:t>
    </dgm:pt>
    <dgm:pt modelId="{A1A02E5E-0C67-485F-82F0-B64CADAA3704}" type="sibTrans" cxnId="{8403FFB9-F764-48B4-B5EC-8144596A4336}">
      <dgm:prSet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endParaRPr lang="es-ES"/>
        </a:p>
      </dgm:t>
    </dgm:pt>
    <dgm:pt modelId="{E08B5C8C-1379-4A4D-B40E-42805855C083}">
      <dgm:prSet/>
      <dgm:spPr>
        <a:solidFill>
          <a:srgbClr val="92D050"/>
        </a:solidFill>
      </dgm:spPr>
      <dgm:t>
        <a:bodyPr/>
        <a:lstStyle/>
        <a:p>
          <a:r>
            <a:rPr lang="es-ES" dirty="0"/>
            <a:t>Medidas</a:t>
          </a:r>
        </a:p>
      </dgm:t>
    </dgm:pt>
    <dgm:pt modelId="{6DA07612-06CB-4004-B9C5-96BBFFC2D796}" type="parTrans" cxnId="{37859504-6FD3-4FBF-A8DA-A0B7E6044BBD}">
      <dgm:prSet/>
      <dgm:spPr/>
      <dgm:t>
        <a:bodyPr/>
        <a:lstStyle/>
        <a:p>
          <a:endParaRPr lang="es-ES"/>
        </a:p>
      </dgm:t>
    </dgm:pt>
    <dgm:pt modelId="{21FD03D5-3E81-49D0-B723-83022AB28813}" type="sibTrans" cxnId="{37859504-6FD3-4FBF-A8DA-A0B7E6044BBD}">
      <dgm:prSet/>
      <dgm:spPr/>
      <dgm:t>
        <a:bodyPr/>
        <a:lstStyle/>
        <a:p>
          <a:endParaRPr lang="es-ES"/>
        </a:p>
      </dgm:t>
    </dgm:pt>
    <dgm:pt modelId="{9F51FCD4-7BB0-49CA-BA1D-EEBF974A80A9}" type="pres">
      <dgm:prSet presAssocID="{B8257525-CAF8-40A5-AB80-504D3AF44D01}" presName="outerComposite" presStyleCnt="0">
        <dgm:presLayoutVars>
          <dgm:chMax val="5"/>
          <dgm:dir/>
          <dgm:resizeHandles val="exact"/>
        </dgm:presLayoutVars>
      </dgm:prSet>
      <dgm:spPr/>
    </dgm:pt>
    <dgm:pt modelId="{6BBDADEB-B7BB-40E8-ACA5-190F4F30450D}" type="pres">
      <dgm:prSet presAssocID="{B8257525-CAF8-40A5-AB80-504D3AF44D01}" presName="dummyMaxCanvas" presStyleCnt="0">
        <dgm:presLayoutVars/>
      </dgm:prSet>
      <dgm:spPr/>
    </dgm:pt>
    <dgm:pt modelId="{2C0E6E79-D7EE-4C90-A103-92FB1BC1C6DB}" type="pres">
      <dgm:prSet presAssocID="{B8257525-CAF8-40A5-AB80-504D3AF44D01}" presName="FourNodes_1" presStyleLbl="node1" presStyleIdx="0" presStyleCnt="4" custLinFactNeighborX="913">
        <dgm:presLayoutVars>
          <dgm:bulletEnabled val="1"/>
        </dgm:presLayoutVars>
      </dgm:prSet>
      <dgm:spPr/>
    </dgm:pt>
    <dgm:pt modelId="{4E08DB25-C87B-4EB5-8CBF-6F941F4FC62A}" type="pres">
      <dgm:prSet presAssocID="{B8257525-CAF8-40A5-AB80-504D3AF44D01}" presName="FourNodes_2" presStyleLbl="node1" presStyleIdx="1" presStyleCnt="4">
        <dgm:presLayoutVars>
          <dgm:bulletEnabled val="1"/>
        </dgm:presLayoutVars>
      </dgm:prSet>
      <dgm:spPr/>
    </dgm:pt>
    <dgm:pt modelId="{3A743506-1EC1-4C0E-81C0-FEE211C5B0EB}" type="pres">
      <dgm:prSet presAssocID="{B8257525-CAF8-40A5-AB80-504D3AF44D01}" presName="FourNodes_3" presStyleLbl="node1" presStyleIdx="2" presStyleCnt="4">
        <dgm:presLayoutVars>
          <dgm:bulletEnabled val="1"/>
        </dgm:presLayoutVars>
      </dgm:prSet>
      <dgm:spPr/>
    </dgm:pt>
    <dgm:pt modelId="{5A2F10B9-E146-421F-9424-35CCF50F15EA}" type="pres">
      <dgm:prSet presAssocID="{B8257525-CAF8-40A5-AB80-504D3AF44D01}" presName="FourNodes_4" presStyleLbl="node1" presStyleIdx="3" presStyleCnt="4">
        <dgm:presLayoutVars>
          <dgm:bulletEnabled val="1"/>
        </dgm:presLayoutVars>
      </dgm:prSet>
      <dgm:spPr/>
    </dgm:pt>
    <dgm:pt modelId="{DBC7CF2A-4A54-4777-A0B6-29D7976B35B3}" type="pres">
      <dgm:prSet presAssocID="{B8257525-CAF8-40A5-AB80-504D3AF44D01}" presName="FourConn_1-2" presStyleLbl="fgAccFollowNode1" presStyleIdx="0" presStyleCnt="3">
        <dgm:presLayoutVars>
          <dgm:bulletEnabled val="1"/>
        </dgm:presLayoutVars>
      </dgm:prSet>
      <dgm:spPr/>
    </dgm:pt>
    <dgm:pt modelId="{D749E060-567D-469D-A679-8654DB1826D1}" type="pres">
      <dgm:prSet presAssocID="{B8257525-CAF8-40A5-AB80-504D3AF44D01}" presName="FourConn_2-3" presStyleLbl="fgAccFollowNode1" presStyleIdx="1" presStyleCnt="3">
        <dgm:presLayoutVars>
          <dgm:bulletEnabled val="1"/>
        </dgm:presLayoutVars>
      </dgm:prSet>
      <dgm:spPr/>
    </dgm:pt>
    <dgm:pt modelId="{8A70D77D-C72C-45EB-8E36-AFA88E56F68D}" type="pres">
      <dgm:prSet presAssocID="{B8257525-CAF8-40A5-AB80-504D3AF44D01}" presName="FourConn_3-4" presStyleLbl="fgAccFollowNode1" presStyleIdx="2" presStyleCnt="3">
        <dgm:presLayoutVars>
          <dgm:bulletEnabled val="1"/>
        </dgm:presLayoutVars>
      </dgm:prSet>
      <dgm:spPr/>
    </dgm:pt>
    <dgm:pt modelId="{4B73EF75-943F-4B62-9792-866AC86C3BE3}" type="pres">
      <dgm:prSet presAssocID="{B8257525-CAF8-40A5-AB80-504D3AF44D01}" presName="FourNodes_1_text" presStyleLbl="node1" presStyleIdx="3" presStyleCnt="4">
        <dgm:presLayoutVars>
          <dgm:bulletEnabled val="1"/>
        </dgm:presLayoutVars>
      </dgm:prSet>
      <dgm:spPr/>
    </dgm:pt>
    <dgm:pt modelId="{06AEC053-1040-430F-B3A9-EE0D3EAEAAE5}" type="pres">
      <dgm:prSet presAssocID="{B8257525-CAF8-40A5-AB80-504D3AF44D01}" presName="FourNodes_2_text" presStyleLbl="node1" presStyleIdx="3" presStyleCnt="4">
        <dgm:presLayoutVars>
          <dgm:bulletEnabled val="1"/>
        </dgm:presLayoutVars>
      </dgm:prSet>
      <dgm:spPr/>
    </dgm:pt>
    <dgm:pt modelId="{C064C08A-80DA-4CD6-995B-F41C9F58C775}" type="pres">
      <dgm:prSet presAssocID="{B8257525-CAF8-40A5-AB80-504D3AF44D01}" presName="FourNodes_3_text" presStyleLbl="node1" presStyleIdx="3" presStyleCnt="4">
        <dgm:presLayoutVars>
          <dgm:bulletEnabled val="1"/>
        </dgm:presLayoutVars>
      </dgm:prSet>
      <dgm:spPr/>
    </dgm:pt>
    <dgm:pt modelId="{EA3631B3-A23D-439A-9DE8-00D52A67C568}" type="pres">
      <dgm:prSet presAssocID="{B8257525-CAF8-40A5-AB80-504D3AF44D0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FD6BA01-2D60-4494-93BF-7C129C371BEE}" type="presOf" srcId="{0CCA594A-D3D4-4792-A152-92258F5C33F4}" destId="{DBC7CF2A-4A54-4777-A0B6-29D7976B35B3}" srcOrd="0" destOrd="0" presId="urn:microsoft.com/office/officeart/2005/8/layout/vProcess5"/>
    <dgm:cxn modelId="{37859504-6FD3-4FBF-A8DA-A0B7E6044BBD}" srcId="{B8257525-CAF8-40A5-AB80-504D3AF44D01}" destId="{E08B5C8C-1379-4A4D-B40E-42805855C083}" srcOrd="3" destOrd="0" parTransId="{6DA07612-06CB-4004-B9C5-96BBFFC2D796}" sibTransId="{21FD03D5-3E81-49D0-B723-83022AB28813}"/>
    <dgm:cxn modelId="{331A9A3D-7C4C-4E6C-97F5-5E6BF7428C8B}" type="presOf" srcId="{1638342F-63C1-4849-B57C-953646B2DC1B}" destId="{3A743506-1EC1-4C0E-81C0-FEE211C5B0EB}" srcOrd="0" destOrd="0" presId="urn:microsoft.com/office/officeart/2005/8/layout/vProcess5"/>
    <dgm:cxn modelId="{222FF566-4BD6-4C7B-A003-E339CF1D4908}" srcId="{B8257525-CAF8-40A5-AB80-504D3AF44D01}" destId="{F0F9FE13-8BB6-4B30-BA9D-A8629ADCB27D}" srcOrd="1" destOrd="0" parTransId="{4123DD8C-9AEF-4498-A83A-9F9B9696CB66}" sibTransId="{70E760F1-A2C4-46A0-A80D-3BE055CD96A3}"/>
    <dgm:cxn modelId="{FA810150-E0D6-4D88-AC5B-6F6CD92991C4}" type="presOf" srcId="{9A36F65B-5B16-4B9F-A8F9-46E600EEEAF3}" destId="{2C0E6E79-D7EE-4C90-A103-92FB1BC1C6DB}" srcOrd="0" destOrd="0" presId="urn:microsoft.com/office/officeart/2005/8/layout/vProcess5"/>
    <dgm:cxn modelId="{43A58953-715D-46F7-99F0-2797684CD33E}" type="presOf" srcId="{A1A02E5E-0C67-485F-82F0-B64CADAA3704}" destId="{8A70D77D-C72C-45EB-8E36-AFA88E56F68D}" srcOrd="0" destOrd="0" presId="urn:microsoft.com/office/officeart/2005/8/layout/vProcess5"/>
    <dgm:cxn modelId="{5AD0967E-F773-41D3-99AE-06AE0B3E6F25}" type="presOf" srcId="{F0F9FE13-8BB6-4B30-BA9D-A8629ADCB27D}" destId="{06AEC053-1040-430F-B3A9-EE0D3EAEAAE5}" srcOrd="1" destOrd="0" presId="urn:microsoft.com/office/officeart/2005/8/layout/vProcess5"/>
    <dgm:cxn modelId="{047DF080-6BFA-4B79-A772-B86588B9B263}" type="presOf" srcId="{E08B5C8C-1379-4A4D-B40E-42805855C083}" destId="{5A2F10B9-E146-421F-9424-35CCF50F15EA}" srcOrd="0" destOrd="0" presId="urn:microsoft.com/office/officeart/2005/8/layout/vProcess5"/>
    <dgm:cxn modelId="{FADF7782-DB34-4654-8DDD-1E86A02C94BE}" srcId="{B8257525-CAF8-40A5-AB80-504D3AF44D01}" destId="{9A36F65B-5B16-4B9F-A8F9-46E600EEEAF3}" srcOrd="0" destOrd="0" parTransId="{553F3C03-04EC-4E11-BBC8-E4820A4C0413}" sibTransId="{0CCA594A-D3D4-4792-A152-92258F5C33F4}"/>
    <dgm:cxn modelId="{3524ED96-ECA2-463D-91A0-8086E2C348A1}" type="presOf" srcId="{1638342F-63C1-4849-B57C-953646B2DC1B}" destId="{C064C08A-80DA-4CD6-995B-F41C9F58C775}" srcOrd="1" destOrd="0" presId="urn:microsoft.com/office/officeart/2005/8/layout/vProcess5"/>
    <dgm:cxn modelId="{580753B2-EC21-4B50-A0D9-266554CFAF9C}" type="presOf" srcId="{E08B5C8C-1379-4A4D-B40E-42805855C083}" destId="{EA3631B3-A23D-439A-9DE8-00D52A67C568}" srcOrd="1" destOrd="0" presId="urn:microsoft.com/office/officeart/2005/8/layout/vProcess5"/>
    <dgm:cxn modelId="{8403FFB9-F764-48B4-B5EC-8144596A4336}" srcId="{B8257525-CAF8-40A5-AB80-504D3AF44D01}" destId="{1638342F-63C1-4849-B57C-953646B2DC1B}" srcOrd="2" destOrd="0" parTransId="{AE2DDAAC-4F1B-48C6-BBA3-88A86F3510B9}" sibTransId="{A1A02E5E-0C67-485F-82F0-B64CADAA3704}"/>
    <dgm:cxn modelId="{50CC50BA-4CFE-4B20-B48E-3FAF2A26CFAA}" type="presOf" srcId="{B8257525-CAF8-40A5-AB80-504D3AF44D01}" destId="{9F51FCD4-7BB0-49CA-BA1D-EEBF974A80A9}" srcOrd="0" destOrd="0" presId="urn:microsoft.com/office/officeart/2005/8/layout/vProcess5"/>
    <dgm:cxn modelId="{5B9590BE-B54C-4E22-97D5-5AF241EFD1A1}" type="presOf" srcId="{F0F9FE13-8BB6-4B30-BA9D-A8629ADCB27D}" destId="{4E08DB25-C87B-4EB5-8CBF-6F941F4FC62A}" srcOrd="0" destOrd="0" presId="urn:microsoft.com/office/officeart/2005/8/layout/vProcess5"/>
    <dgm:cxn modelId="{62E5DEDF-5145-4619-997D-61BB484DAA8F}" type="presOf" srcId="{70E760F1-A2C4-46A0-A80D-3BE055CD96A3}" destId="{D749E060-567D-469D-A679-8654DB1826D1}" srcOrd="0" destOrd="0" presId="urn:microsoft.com/office/officeart/2005/8/layout/vProcess5"/>
    <dgm:cxn modelId="{F4470FF3-C976-48D3-A413-534096D4B2AF}" type="presOf" srcId="{9A36F65B-5B16-4B9F-A8F9-46E600EEEAF3}" destId="{4B73EF75-943F-4B62-9792-866AC86C3BE3}" srcOrd="1" destOrd="0" presId="urn:microsoft.com/office/officeart/2005/8/layout/vProcess5"/>
    <dgm:cxn modelId="{E8F4F5FB-3D9E-4D52-BF36-EB74614552AC}" type="presParOf" srcId="{9F51FCD4-7BB0-49CA-BA1D-EEBF974A80A9}" destId="{6BBDADEB-B7BB-40E8-ACA5-190F4F30450D}" srcOrd="0" destOrd="0" presId="urn:microsoft.com/office/officeart/2005/8/layout/vProcess5"/>
    <dgm:cxn modelId="{5C1DA5D3-5841-4AF0-9DE8-22B90BA376AD}" type="presParOf" srcId="{9F51FCD4-7BB0-49CA-BA1D-EEBF974A80A9}" destId="{2C0E6E79-D7EE-4C90-A103-92FB1BC1C6DB}" srcOrd="1" destOrd="0" presId="urn:microsoft.com/office/officeart/2005/8/layout/vProcess5"/>
    <dgm:cxn modelId="{E86A4B90-5E17-4076-A63D-E34EA9896187}" type="presParOf" srcId="{9F51FCD4-7BB0-49CA-BA1D-EEBF974A80A9}" destId="{4E08DB25-C87B-4EB5-8CBF-6F941F4FC62A}" srcOrd="2" destOrd="0" presId="urn:microsoft.com/office/officeart/2005/8/layout/vProcess5"/>
    <dgm:cxn modelId="{B7826294-1857-40D6-AD24-01ED7F874AC1}" type="presParOf" srcId="{9F51FCD4-7BB0-49CA-BA1D-EEBF974A80A9}" destId="{3A743506-1EC1-4C0E-81C0-FEE211C5B0EB}" srcOrd="3" destOrd="0" presId="urn:microsoft.com/office/officeart/2005/8/layout/vProcess5"/>
    <dgm:cxn modelId="{640B895C-730F-47B4-B8AD-925F8E70650B}" type="presParOf" srcId="{9F51FCD4-7BB0-49CA-BA1D-EEBF974A80A9}" destId="{5A2F10B9-E146-421F-9424-35CCF50F15EA}" srcOrd="4" destOrd="0" presId="urn:microsoft.com/office/officeart/2005/8/layout/vProcess5"/>
    <dgm:cxn modelId="{7C70F2D8-97BC-491D-B8A3-11C6FD4599F1}" type="presParOf" srcId="{9F51FCD4-7BB0-49CA-BA1D-EEBF974A80A9}" destId="{DBC7CF2A-4A54-4777-A0B6-29D7976B35B3}" srcOrd="5" destOrd="0" presId="urn:microsoft.com/office/officeart/2005/8/layout/vProcess5"/>
    <dgm:cxn modelId="{85B266B8-3763-42B0-89DA-DC49F3414B57}" type="presParOf" srcId="{9F51FCD4-7BB0-49CA-BA1D-EEBF974A80A9}" destId="{D749E060-567D-469D-A679-8654DB1826D1}" srcOrd="6" destOrd="0" presId="urn:microsoft.com/office/officeart/2005/8/layout/vProcess5"/>
    <dgm:cxn modelId="{C97A8A05-F7D1-4044-9636-0408764C9C31}" type="presParOf" srcId="{9F51FCD4-7BB0-49CA-BA1D-EEBF974A80A9}" destId="{8A70D77D-C72C-45EB-8E36-AFA88E56F68D}" srcOrd="7" destOrd="0" presId="urn:microsoft.com/office/officeart/2005/8/layout/vProcess5"/>
    <dgm:cxn modelId="{4F4E88F9-2250-4AF3-A2EE-7829AAD36E17}" type="presParOf" srcId="{9F51FCD4-7BB0-49CA-BA1D-EEBF974A80A9}" destId="{4B73EF75-943F-4B62-9792-866AC86C3BE3}" srcOrd="8" destOrd="0" presId="urn:microsoft.com/office/officeart/2005/8/layout/vProcess5"/>
    <dgm:cxn modelId="{B5925168-0C3F-48BC-B386-AC214350558C}" type="presParOf" srcId="{9F51FCD4-7BB0-49CA-BA1D-EEBF974A80A9}" destId="{06AEC053-1040-430F-B3A9-EE0D3EAEAAE5}" srcOrd="9" destOrd="0" presId="urn:microsoft.com/office/officeart/2005/8/layout/vProcess5"/>
    <dgm:cxn modelId="{C44342E3-3BB4-4D31-A7C2-E9A2348A65BE}" type="presParOf" srcId="{9F51FCD4-7BB0-49CA-BA1D-EEBF974A80A9}" destId="{C064C08A-80DA-4CD6-995B-F41C9F58C775}" srcOrd="10" destOrd="0" presId="urn:microsoft.com/office/officeart/2005/8/layout/vProcess5"/>
    <dgm:cxn modelId="{2609BE2A-2BE9-4B7D-A37C-A972E832EB02}" type="presParOf" srcId="{9F51FCD4-7BB0-49CA-BA1D-EEBF974A80A9}" destId="{EA3631B3-A23D-439A-9DE8-00D52A67C56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28AF8-4639-4994-A9EB-DECD8507CFF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5EB997-6AA1-4D61-ACE4-44FA6C6A31E6}">
      <dgm:prSet phldrT="[Texto]" custT="1"/>
      <dgm:spPr>
        <a:solidFill>
          <a:srgbClr val="F4BD25"/>
        </a:solidFill>
      </dgm:spPr>
      <dgm:t>
        <a:bodyPr/>
        <a:lstStyle/>
        <a:p>
          <a:pPr rtl="0"/>
          <a:r>
            <a:rPr lang="pt" sz="1700" dirty="0"/>
            <a:t>1. Pessoas treinadas e capacitadas</a:t>
          </a:r>
        </a:p>
      </dgm:t>
    </dgm:pt>
    <dgm:pt modelId="{76C2B4DD-BD7E-4555-8C4A-B660DEB18FE2}" type="parTrans" cxnId="{97567F10-0AB5-4B1F-BE1C-A891FC965FBB}">
      <dgm:prSet/>
      <dgm:spPr/>
      <dgm:t>
        <a:bodyPr/>
        <a:lstStyle/>
        <a:p>
          <a:endParaRPr lang="es-ES" sz="1800"/>
        </a:p>
      </dgm:t>
    </dgm:pt>
    <dgm:pt modelId="{CE66B809-006B-46CC-8896-3561C627BF61}" type="sibTrans" cxnId="{97567F10-0AB5-4B1F-BE1C-A891FC965FBB}">
      <dgm:prSet/>
      <dgm:spPr/>
      <dgm:t>
        <a:bodyPr/>
        <a:lstStyle/>
        <a:p>
          <a:endParaRPr lang="es-ES" sz="1800"/>
        </a:p>
      </dgm:t>
    </dgm:pt>
    <dgm:pt modelId="{6C056250-B7B6-4EF5-84F9-EEE9A8449439}">
      <dgm:prSet phldrT="[Texto]" custT="1"/>
      <dgm:spPr>
        <a:solidFill>
          <a:srgbClr val="7BC41C"/>
        </a:solidFill>
      </dgm:spPr>
      <dgm:t>
        <a:bodyPr/>
        <a:lstStyle/>
        <a:p>
          <a:pPr rtl="0"/>
          <a:r>
            <a:rPr lang="pt" sz="1700" dirty="0"/>
            <a:t>4. Rotas seguras</a:t>
          </a:r>
        </a:p>
      </dgm:t>
    </dgm:pt>
    <dgm:pt modelId="{123FB478-069F-4CF8-B136-8C15955D4C7C}" type="parTrans" cxnId="{388E9751-1588-4871-8976-D284C4825623}">
      <dgm:prSet/>
      <dgm:spPr/>
      <dgm:t>
        <a:bodyPr/>
        <a:lstStyle/>
        <a:p>
          <a:endParaRPr lang="es-ES" sz="1800"/>
        </a:p>
      </dgm:t>
    </dgm:pt>
    <dgm:pt modelId="{F1354265-0DA9-48E0-A8E5-30623EEBA9F4}" type="sibTrans" cxnId="{388E9751-1588-4871-8976-D284C4825623}">
      <dgm:prSet/>
      <dgm:spPr/>
      <dgm:t>
        <a:bodyPr/>
        <a:lstStyle/>
        <a:p>
          <a:endParaRPr lang="es-ES" sz="1800"/>
        </a:p>
      </dgm:t>
    </dgm:pt>
    <dgm:pt modelId="{0755FB58-6378-4D6E-8BDB-8F1E71D68C7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pt" sz="1700" dirty="0"/>
            <a:t>6. Resposta eficaz e justa ao incidente</a:t>
          </a:r>
        </a:p>
      </dgm:t>
    </dgm:pt>
    <dgm:pt modelId="{D8F71C5F-1511-4A16-A08D-1A2EE25BE44C}" type="parTrans" cxnId="{62FF6E08-DF73-4FE5-BC17-954A4DE41E4C}">
      <dgm:prSet/>
      <dgm:spPr/>
      <dgm:t>
        <a:bodyPr/>
        <a:lstStyle/>
        <a:p>
          <a:endParaRPr lang="es-ES" sz="1800"/>
        </a:p>
      </dgm:t>
    </dgm:pt>
    <dgm:pt modelId="{D70EB503-295F-4908-8E2A-C1926EFBE313}" type="sibTrans" cxnId="{62FF6E08-DF73-4FE5-BC17-954A4DE41E4C}">
      <dgm:prSet/>
      <dgm:spPr/>
      <dgm:t>
        <a:bodyPr/>
        <a:lstStyle/>
        <a:p>
          <a:endParaRPr lang="es-ES" sz="1800"/>
        </a:p>
      </dgm:t>
    </dgm:pt>
    <dgm:pt modelId="{8B2B8FF6-2C76-4BFD-A99C-8F99C6BDF8ED}">
      <dgm:prSet phldrT="[Texto]" custT="1"/>
      <dgm:spPr>
        <a:solidFill>
          <a:srgbClr val="297B3E"/>
        </a:solidFill>
      </dgm:spPr>
      <dgm:t>
        <a:bodyPr/>
        <a:lstStyle/>
        <a:p>
          <a:pPr rtl="0"/>
          <a:r>
            <a:rPr lang="pt" sz="1700" dirty="0"/>
            <a:t>7. Dados e conhecimento para gestão baseada em riscos</a:t>
          </a:r>
        </a:p>
      </dgm:t>
    </dgm:pt>
    <dgm:pt modelId="{8DE02722-731D-4D1E-AEAC-42E3AF3F0C42}" type="parTrans" cxnId="{F32453CE-9787-4602-B7D2-1C3626EB34EE}">
      <dgm:prSet/>
      <dgm:spPr/>
      <dgm:t>
        <a:bodyPr/>
        <a:lstStyle/>
        <a:p>
          <a:endParaRPr lang="es-ES" sz="1800"/>
        </a:p>
      </dgm:t>
    </dgm:pt>
    <dgm:pt modelId="{5E6BCE74-BE5B-45C8-A5C4-E7B7C558F08D}" type="sibTrans" cxnId="{F32453CE-9787-4602-B7D2-1C3626EB34EE}">
      <dgm:prSet/>
      <dgm:spPr/>
      <dgm:t>
        <a:bodyPr/>
        <a:lstStyle/>
        <a:p>
          <a:endParaRPr lang="es-ES" sz="1800"/>
        </a:p>
      </dgm:t>
    </dgm:pt>
    <dgm:pt modelId="{E3BFCB76-848B-489D-974A-63428FC58CB0}">
      <dgm:prSet phldrT="[Texto]" custT="1"/>
      <dgm:spPr>
        <a:solidFill>
          <a:srgbClr val="E72B61"/>
        </a:solidFill>
      </dgm:spPr>
      <dgm:t>
        <a:bodyPr/>
        <a:lstStyle/>
        <a:p>
          <a:pPr rtl="0"/>
          <a:r>
            <a:rPr lang="pt" sz="1700" dirty="0"/>
            <a:t>2. Tolerância zero para comportamentos de risco</a:t>
          </a:r>
        </a:p>
      </dgm:t>
    </dgm:pt>
    <dgm:pt modelId="{E32EAA1E-8797-44FE-AA4F-0B8DEC5F93DE}" type="parTrans" cxnId="{8270FA0A-4A60-44FC-A737-5574EC3D97D9}">
      <dgm:prSet/>
      <dgm:spPr/>
      <dgm:t>
        <a:bodyPr/>
        <a:lstStyle/>
        <a:p>
          <a:endParaRPr lang="es-ES" sz="1800"/>
        </a:p>
      </dgm:t>
    </dgm:pt>
    <dgm:pt modelId="{9F24E34E-A746-44BF-864F-A8ACF1AF2F7E}" type="sibTrans" cxnId="{8270FA0A-4A60-44FC-A737-5574EC3D97D9}">
      <dgm:prSet/>
      <dgm:spPr/>
      <dgm:t>
        <a:bodyPr/>
        <a:lstStyle/>
        <a:p>
          <a:endParaRPr lang="es-ES" sz="1800"/>
        </a:p>
      </dgm:t>
    </dgm:pt>
    <dgm:pt modelId="{7C4DA433-1775-407C-A3E3-78834CD3AD0F}">
      <dgm:prSet custT="1"/>
      <dgm:spPr>
        <a:solidFill>
          <a:srgbClr val="43CFFF"/>
        </a:solidFill>
        <a:ln>
          <a:solidFill>
            <a:srgbClr val="FFFFFF"/>
          </a:solidFill>
        </a:ln>
      </dgm:spPr>
      <dgm:t>
        <a:bodyPr/>
        <a:lstStyle/>
        <a:p>
          <a:pPr rtl="0"/>
          <a:r>
            <a:rPr lang="pt" sz="1700" dirty="0"/>
            <a:t>3. Cidades seguras</a:t>
          </a:r>
        </a:p>
      </dgm:t>
    </dgm:pt>
    <dgm:pt modelId="{BC0CF419-C67A-468D-AD4A-84D3EBD83EB8}" type="parTrans" cxnId="{9E42086B-9538-4041-8764-069D6C18E234}">
      <dgm:prSet/>
      <dgm:spPr/>
      <dgm:t>
        <a:bodyPr/>
        <a:lstStyle/>
        <a:p>
          <a:endParaRPr lang="es-ES" sz="1800"/>
        </a:p>
      </dgm:t>
    </dgm:pt>
    <dgm:pt modelId="{386BA923-F0F0-4857-8446-1E0D5FB99DFE}" type="sibTrans" cxnId="{9E42086B-9538-4041-8764-069D6C18E234}">
      <dgm:prSet/>
      <dgm:spPr/>
      <dgm:t>
        <a:bodyPr/>
        <a:lstStyle/>
        <a:p>
          <a:endParaRPr lang="es-ES" sz="1800"/>
        </a:p>
      </dgm:t>
    </dgm:pt>
    <dgm:pt modelId="{1AF0346E-9487-4126-8A3E-66D8BDDB09F7}">
      <dgm:prSet custT="1"/>
      <dgm:spPr>
        <a:solidFill>
          <a:srgbClr val="4243AF"/>
        </a:solidFill>
      </dgm:spPr>
      <dgm:t>
        <a:bodyPr/>
        <a:lstStyle/>
        <a:p>
          <a:pPr rtl="0"/>
          <a:r>
            <a:rPr lang="pt" sz="1700" dirty="0"/>
            <a:t>5. Veículos seguros e conectados</a:t>
          </a:r>
        </a:p>
      </dgm:t>
    </dgm:pt>
    <dgm:pt modelId="{7A47CB53-A26E-441C-9098-0AE5BC617851}" type="sibTrans" cxnId="{34239376-180E-4025-B967-96061043629A}">
      <dgm:prSet/>
      <dgm:spPr/>
      <dgm:t>
        <a:bodyPr/>
        <a:lstStyle/>
        <a:p>
          <a:endParaRPr lang="es-ES" sz="1800"/>
        </a:p>
      </dgm:t>
    </dgm:pt>
    <dgm:pt modelId="{E95CF7F7-B25A-4B00-B085-A233D8BC710B}" type="parTrans" cxnId="{34239376-180E-4025-B967-96061043629A}">
      <dgm:prSet/>
      <dgm:spPr/>
      <dgm:t>
        <a:bodyPr/>
        <a:lstStyle/>
        <a:p>
          <a:endParaRPr lang="es-ES" sz="1800"/>
        </a:p>
      </dgm:t>
    </dgm:pt>
    <dgm:pt modelId="{C59E0890-EC55-4969-B8DD-1F719F87BE18}">
      <dgm:prSet phldrT="[Texto]" custT="1"/>
      <dgm:spPr>
        <a:solidFill>
          <a:srgbClr val="E84D41"/>
        </a:solidFill>
      </dgm:spPr>
      <dgm:t>
        <a:bodyPr/>
        <a:lstStyle/>
        <a:p>
          <a:pPr rtl="0"/>
          <a:r>
            <a:rPr lang="pt" sz="1700" dirty="0"/>
            <a:t>8. Administrações, empresas e organizações seguras</a:t>
          </a:r>
        </a:p>
      </dgm:t>
    </dgm:pt>
    <dgm:pt modelId="{CF87D2E2-4C8A-4765-9C57-2C5F6428E938}" type="parTrans" cxnId="{F19BD880-2197-4158-8FF2-E11492AA8AB2}">
      <dgm:prSet/>
      <dgm:spPr/>
      <dgm:t>
        <a:bodyPr/>
        <a:lstStyle/>
        <a:p>
          <a:endParaRPr lang="es-ES" sz="1800"/>
        </a:p>
      </dgm:t>
    </dgm:pt>
    <dgm:pt modelId="{E82BA7FF-1A73-47E2-A35D-49285EBC16EA}" type="sibTrans" cxnId="{F19BD880-2197-4158-8FF2-E11492AA8AB2}">
      <dgm:prSet/>
      <dgm:spPr/>
      <dgm:t>
        <a:bodyPr/>
        <a:lstStyle/>
        <a:p>
          <a:endParaRPr lang="es-ES" sz="1800"/>
        </a:p>
      </dgm:t>
    </dgm:pt>
    <dgm:pt modelId="{9BA6AFCC-02E1-4AE3-9A0E-4BDF30E8A400}">
      <dgm:prSet phldrT="[Texto]" custT="1"/>
      <dgm:spPr>
        <a:solidFill>
          <a:srgbClr val="8B2941"/>
        </a:solidFill>
      </dgm:spPr>
      <dgm:t>
        <a:bodyPr/>
        <a:lstStyle/>
        <a:p>
          <a:pPr rtl="0"/>
          <a:r>
            <a:rPr lang="pt" sz="1700" dirty="0"/>
            <a:t>9. Políticas integradas e cooperação internacional</a:t>
          </a:r>
        </a:p>
      </dgm:t>
    </dgm:pt>
    <dgm:pt modelId="{D0B87CC6-82FF-4B21-8FF0-71D55875D181}" type="parTrans" cxnId="{465EE23F-426B-417A-987D-EDA62C3E2918}">
      <dgm:prSet/>
      <dgm:spPr/>
      <dgm:t>
        <a:bodyPr/>
        <a:lstStyle/>
        <a:p>
          <a:endParaRPr lang="es-ES" sz="1800"/>
        </a:p>
      </dgm:t>
    </dgm:pt>
    <dgm:pt modelId="{F102B09F-A933-48B4-A1B5-2C970226BE02}" type="sibTrans" cxnId="{465EE23F-426B-417A-987D-EDA62C3E2918}">
      <dgm:prSet/>
      <dgm:spPr/>
      <dgm:t>
        <a:bodyPr/>
        <a:lstStyle/>
        <a:p>
          <a:endParaRPr lang="es-ES" sz="1800"/>
        </a:p>
      </dgm:t>
    </dgm:pt>
    <dgm:pt modelId="{1C48756C-30BB-4088-8672-9FD2BE9804AA}" type="pres">
      <dgm:prSet presAssocID="{11B28AF8-4639-4994-A9EB-DECD8507CFF0}" presName="diagram" presStyleCnt="0">
        <dgm:presLayoutVars>
          <dgm:dir/>
          <dgm:resizeHandles val="exact"/>
        </dgm:presLayoutVars>
      </dgm:prSet>
      <dgm:spPr/>
    </dgm:pt>
    <dgm:pt modelId="{9D0915E0-E373-4CC8-8F24-DEE9159A2CAB}" type="pres">
      <dgm:prSet presAssocID="{525EB997-6AA1-4D61-ACE4-44FA6C6A31E6}" presName="node" presStyleLbl="node1" presStyleIdx="0" presStyleCnt="9" custScaleX="115898" custLinFactNeighborX="448" custLinFactNeighborY="2378">
        <dgm:presLayoutVars>
          <dgm:bulletEnabled val="1"/>
        </dgm:presLayoutVars>
      </dgm:prSet>
      <dgm:spPr/>
    </dgm:pt>
    <dgm:pt modelId="{AB8A7318-A009-47A2-8609-666CCCF5F448}" type="pres">
      <dgm:prSet presAssocID="{CE66B809-006B-46CC-8896-3561C627BF61}" presName="sibTrans" presStyleCnt="0"/>
      <dgm:spPr/>
    </dgm:pt>
    <dgm:pt modelId="{FA8E40DE-4783-45D8-9251-B522AA46C166}" type="pres">
      <dgm:prSet presAssocID="{E3BFCB76-848B-489D-974A-63428FC58CB0}" presName="node" presStyleLbl="node1" presStyleIdx="1" presStyleCnt="9" custScaleX="115898" custLinFactNeighborX="73" custLinFactNeighborY="2378">
        <dgm:presLayoutVars>
          <dgm:bulletEnabled val="1"/>
        </dgm:presLayoutVars>
      </dgm:prSet>
      <dgm:spPr/>
    </dgm:pt>
    <dgm:pt modelId="{D5CA4154-254E-4795-A16D-71D475CEAF0D}" type="pres">
      <dgm:prSet presAssocID="{9F24E34E-A746-44BF-864F-A8ACF1AF2F7E}" presName="sibTrans" presStyleCnt="0"/>
      <dgm:spPr/>
    </dgm:pt>
    <dgm:pt modelId="{A629E18F-C8B7-4BA9-8771-83A39C1292D9}" type="pres">
      <dgm:prSet presAssocID="{7C4DA433-1775-407C-A3E3-78834CD3AD0F}" presName="node" presStyleLbl="node1" presStyleIdx="2" presStyleCnt="9" custScaleX="115898" custLinFactNeighborX="-385" custLinFactNeighborY="2378">
        <dgm:presLayoutVars>
          <dgm:bulletEnabled val="1"/>
        </dgm:presLayoutVars>
      </dgm:prSet>
      <dgm:spPr/>
    </dgm:pt>
    <dgm:pt modelId="{CF79B0FD-C7EA-491B-992D-B41F6A47B3BE}" type="pres">
      <dgm:prSet presAssocID="{386BA923-F0F0-4857-8446-1E0D5FB99DFE}" presName="sibTrans" presStyleCnt="0"/>
      <dgm:spPr/>
    </dgm:pt>
    <dgm:pt modelId="{4B29BE1C-2447-48E2-869C-1EF766295F7D}" type="pres">
      <dgm:prSet presAssocID="{6C056250-B7B6-4EF5-84F9-EEE9A8449439}" presName="node" presStyleLbl="node1" presStyleIdx="3" presStyleCnt="9" custScaleX="115898">
        <dgm:presLayoutVars>
          <dgm:bulletEnabled val="1"/>
        </dgm:presLayoutVars>
      </dgm:prSet>
      <dgm:spPr/>
    </dgm:pt>
    <dgm:pt modelId="{CC37E083-16B0-4A5F-9995-E869051410E9}" type="pres">
      <dgm:prSet presAssocID="{F1354265-0DA9-48E0-A8E5-30623EEBA9F4}" presName="sibTrans" presStyleCnt="0"/>
      <dgm:spPr/>
    </dgm:pt>
    <dgm:pt modelId="{171B54FB-3CA9-4C85-BA5F-C3881E71B9EA}" type="pres">
      <dgm:prSet presAssocID="{1AF0346E-9487-4126-8A3E-66D8BDDB09F7}" presName="node" presStyleLbl="node1" presStyleIdx="4" presStyleCnt="9" custScaleX="115898">
        <dgm:presLayoutVars>
          <dgm:bulletEnabled val="1"/>
        </dgm:presLayoutVars>
      </dgm:prSet>
      <dgm:spPr/>
    </dgm:pt>
    <dgm:pt modelId="{E0E612AB-BA72-4BF9-9BE4-165446E8607C}" type="pres">
      <dgm:prSet presAssocID="{7A47CB53-A26E-441C-9098-0AE5BC617851}" presName="sibTrans" presStyleCnt="0"/>
      <dgm:spPr/>
    </dgm:pt>
    <dgm:pt modelId="{3AAFC47C-8032-448B-AF67-C74F7B19FEC9}" type="pres">
      <dgm:prSet presAssocID="{0755FB58-6378-4D6E-8BDB-8F1E71D68C73}" presName="node" presStyleLbl="node1" presStyleIdx="5" presStyleCnt="9" custScaleX="115898">
        <dgm:presLayoutVars>
          <dgm:bulletEnabled val="1"/>
        </dgm:presLayoutVars>
      </dgm:prSet>
      <dgm:spPr/>
    </dgm:pt>
    <dgm:pt modelId="{F164522F-5B4A-4109-AFB8-CB3163BDE67C}" type="pres">
      <dgm:prSet presAssocID="{D70EB503-295F-4908-8E2A-C1926EFBE313}" presName="sibTrans" presStyleCnt="0"/>
      <dgm:spPr/>
    </dgm:pt>
    <dgm:pt modelId="{F53777C4-3CE6-49ED-B575-EC886C030BB5}" type="pres">
      <dgm:prSet presAssocID="{8B2B8FF6-2C76-4BFD-A99C-8F99C6BDF8ED}" presName="node" presStyleLbl="node1" presStyleIdx="6" presStyleCnt="9" custScaleX="115898">
        <dgm:presLayoutVars>
          <dgm:bulletEnabled val="1"/>
        </dgm:presLayoutVars>
      </dgm:prSet>
      <dgm:spPr/>
    </dgm:pt>
    <dgm:pt modelId="{B09FA8D7-83F1-441C-9B6F-BBEE2E77DD76}" type="pres">
      <dgm:prSet presAssocID="{5E6BCE74-BE5B-45C8-A5C4-E7B7C558F08D}" presName="sibTrans" presStyleCnt="0"/>
      <dgm:spPr/>
    </dgm:pt>
    <dgm:pt modelId="{E9CEC316-3B68-4950-B2BC-5CDA5A7BF8D2}" type="pres">
      <dgm:prSet presAssocID="{C59E0890-EC55-4969-B8DD-1F719F87BE18}" presName="node" presStyleLbl="node1" presStyleIdx="7" presStyleCnt="9" custScaleX="115898">
        <dgm:presLayoutVars>
          <dgm:bulletEnabled val="1"/>
        </dgm:presLayoutVars>
      </dgm:prSet>
      <dgm:spPr/>
    </dgm:pt>
    <dgm:pt modelId="{B4218693-D7AE-4586-BDE3-3EC0B9640CF0}" type="pres">
      <dgm:prSet presAssocID="{E82BA7FF-1A73-47E2-A35D-49285EBC16EA}" presName="sibTrans" presStyleCnt="0"/>
      <dgm:spPr/>
    </dgm:pt>
    <dgm:pt modelId="{7F102FAB-029D-4EAF-9530-522ABB0E0099}" type="pres">
      <dgm:prSet presAssocID="{9BA6AFCC-02E1-4AE3-9A0E-4BDF30E8A400}" presName="node" presStyleLbl="node1" presStyleIdx="8" presStyleCnt="9" custScaleX="115898">
        <dgm:presLayoutVars>
          <dgm:bulletEnabled val="1"/>
        </dgm:presLayoutVars>
      </dgm:prSet>
      <dgm:spPr/>
    </dgm:pt>
  </dgm:ptLst>
  <dgm:cxnLst>
    <dgm:cxn modelId="{EA627900-30C1-47F6-BB59-073E3EE7F56F}" type="presOf" srcId="{E3BFCB76-848B-489D-974A-63428FC58CB0}" destId="{FA8E40DE-4783-45D8-9251-B522AA46C166}" srcOrd="0" destOrd="0" presId="urn:microsoft.com/office/officeart/2005/8/layout/default"/>
    <dgm:cxn modelId="{62FF6E08-DF73-4FE5-BC17-954A4DE41E4C}" srcId="{11B28AF8-4639-4994-A9EB-DECD8507CFF0}" destId="{0755FB58-6378-4D6E-8BDB-8F1E71D68C73}" srcOrd="5" destOrd="0" parTransId="{D8F71C5F-1511-4A16-A08D-1A2EE25BE44C}" sibTransId="{D70EB503-295F-4908-8E2A-C1926EFBE313}"/>
    <dgm:cxn modelId="{8270FA0A-4A60-44FC-A737-5574EC3D97D9}" srcId="{11B28AF8-4639-4994-A9EB-DECD8507CFF0}" destId="{E3BFCB76-848B-489D-974A-63428FC58CB0}" srcOrd="1" destOrd="0" parTransId="{E32EAA1E-8797-44FE-AA4F-0B8DEC5F93DE}" sibTransId="{9F24E34E-A746-44BF-864F-A8ACF1AF2F7E}"/>
    <dgm:cxn modelId="{5E250810-BFA6-4BA4-A81F-C1067C01C520}" type="presOf" srcId="{0755FB58-6378-4D6E-8BDB-8F1E71D68C73}" destId="{3AAFC47C-8032-448B-AF67-C74F7B19FEC9}" srcOrd="0" destOrd="0" presId="urn:microsoft.com/office/officeart/2005/8/layout/default"/>
    <dgm:cxn modelId="{97567F10-0AB5-4B1F-BE1C-A891FC965FBB}" srcId="{11B28AF8-4639-4994-A9EB-DECD8507CFF0}" destId="{525EB997-6AA1-4D61-ACE4-44FA6C6A31E6}" srcOrd="0" destOrd="0" parTransId="{76C2B4DD-BD7E-4555-8C4A-B660DEB18FE2}" sibTransId="{CE66B809-006B-46CC-8896-3561C627BF61}"/>
    <dgm:cxn modelId="{7543C135-7DA7-4753-A887-6824EEEF6932}" type="presOf" srcId="{8B2B8FF6-2C76-4BFD-A99C-8F99C6BDF8ED}" destId="{F53777C4-3CE6-49ED-B575-EC886C030BB5}" srcOrd="0" destOrd="0" presId="urn:microsoft.com/office/officeart/2005/8/layout/default"/>
    <dgm:cxn modelId="{A86F7C39-9568-4687-B841-8538D7AE6FB2}" type="presOf" srcId="{525EB997-6AA1-4D61-ACE4-44FA6C6A31E6}" destId="{9D0915E0-E373-4CC8-8F24-DEE9159A2CAB}" srcOrd="0" destOrd="0" presId="urn:microsoft.com/office/officeart/2005/8/layout/default"/>
    <dgm:cxn modelId="{465EE23F-426B-417A-987D-EDA62C3E2918}" srcId="{11B28AF8-4639-4994-A9EB-DECD8507CFF0}" destId="{9BA6AFCC-02E1-4AE3-9A0E-4BDF30E8A400}" srcOrd="8" destOrd="0" parTransId="{D0B87CC6-82FF-4B21-8FF0-71D55875D181}" sibTransId="{F102B09F-A933-48B4-A1B5-2C970226BE02}"/>
    <dgm:cxn modelId="{E50E3768-2443-4FD0-BEBC-B9EE276CE432}" type="presOf" srcId="{1AF0346E-9487-4126-8A3E-66D8BDDB09F7}" destId="{171B54FB-3CA9-4C85-BA5F-C3881E71B9EA}" srcOrd="0" destOrd="0" presId="urn:microsoft.com/office/officeart/2005/8/layout/default"/>
    <dgm:cxn modelId="{4F3BF449-1C0C-457B-B998-E772A7AF9732}" type="presOf" srcId="{9BA6AFCC-02E1-4AE3-9A0E-4BDF30E8A400}" destId="{7F102FAB-029D-4EAF-9530-522ABB0E0099}" srcOrd="0" destOrd="0" presId="urn:microsoft.com/office/officeart/2005/8/layout/default"/>
    <dgm:cxn modelId="{9E42086B-9538-4041-8764-069D6C18E234}" srcId="{11B28AF8-4639-4994-A9EB-DECD8507CFF0}" destId="{7C4DA433-1775-407C-A3E3-78834CD3AD0F}" srcOrd="2" destOrd="0" parTransId="{BC0CF419-C67A-468D-AD4A-84D3EBD83EB8}" sibTransId="{386BA923-F0F0-4857-8446-1E0D5FB99DFE}"/>
    <dgm:cxn modelId="{388E9751-1588-4871-8976-D284C4825623}" srcId="{11B28AF8-4639-4994-A9EB-DECD8507CFF0}" destId="{6C056250-B7B6-4EF5-84F9-EEE9A8449439}" srcOrd="3" destOrd="0" parTransId="{123FB478-069F-4CF8-B136-8C15955D4C7C}" sibTransId="{F1354265-0DA9-48E0-A8E5-30623EEBA9F4}"/>
    <dgm:cxn modelId="{2BE86D72-BE1F-4384-B108-B22BEC3A627F}" type="presOf" srcId="{11B28AF8-4639-4994-A9EB-DECD8507CFF0}" destId="{1C48756C-30BB-4088-8672-9FD2BE9804AA}" srcOrd="0" destOrd="0" presId="urn:microsoft.com/office/officeart/2005/8/layout/default"/>
    <dgm:cxn modelId="{34239376-180E-4025-B967-96061043629A}" srcId="{11B28AF8-4639-4994-A9EB-DECD8507CFF0}" destId="{1AF0346E-9487-4126-8A3E-66D8BDDB09F7}" srcOrd="4" destOrd="0" parTransId="{E95CF7F7-B25A-4B00-B085-A233D8BC710B}" sibTransId="{7A47CB53-A26E-441C-9098-0AE5BC617851}"/>
    <dgm:cxn modelId="{D72C7058-065F-4558-BBBC-CA328F23A81E}" type="presOf" srcId="{C59E0890-EC55-4969-B8DD-1F719F87BE18}" destId="{E9CEC316-3B68-4950-B2BC-5CDA5A7BF8D2}" srcOrd="0" destOrd="0" presId="urn:microsoft.com/office/officeart/2005/8/layout/default"/>
    <dgm:cxn modelId="{F19BD880-2197-4158-8FF2-E11492AA8AB2}" srcId="{11B28AF8-4639-4994-A9EB-DECD8507CFF0}" destId="{C59E0890-EC55-4969-B8DD-1F719F87BE18}" srcOrd="7" destOrd="0" parTransId="{CF87D2E2-4C8A-4765-9C57-2C5F6428E938}" sibTransId="{E82BA7FF-1A73-47E2-A35D-49285EBC16EA}"/>
    <dgm:cxn modelId="{9B7820B6-944F-49A8-B728-8B9BE99F936D}" type="presOf" srcId="{6C056250-B7B6-4EF5-84F9-EEE9A8449439}" destId="{4B29BE1C-2447-48E2-869C-1EF766295F7D}" srcOrd="0" destOrd="0" presId="urn:microsoft.com/office/officeart/2005/8/layout/default"/>
    <dgm:cxn modelId="{F32453CE-9787-4602-B7D2-1C3626EB34EE}" srcId="{11B28AF8-4639-4994-A9EB-DECD8507CFF0}" destId="{8B2B8FF6-2C76-4BFD-A99C-8F99C6BDF8ED}" srcOrd="6" destOrd="0" parTransId="{8DE02722-731D-4D1E-AEAC-42E3AF3F0C42}" sibTransId="{5E6BCE74-BE5B-45C8-A5C4-E7B7C558F08D}"/>
    <dgm:cxn modelId="{222547F8-AD96-4D85-8B0A-F693527020F7}" type="presOf" srcId="{7C4DA433-1775-407C-A3E3-78834CD3AD0F}" destId="{A629E18F-C8B7-4BA9-8771-83A39C1292D9}" srcOrd="0" destOrd="0" presId="urn:microsoft.com/office/officeart/2005/8/layout/default"/>
    <dgm:cxn modelId="{FD0F6EE4-164A-4488-9D7C-21801479D477}" type="presParOf" srcId="{1C48756C-30BB-4088-8672-9FD2BE9804AA}" destId="{9D0915E0-E373-4CC8-8F24-DEE9159A2CAB}" srcOrd="0" destOrd="0" presId="urn:microsoft.com/office/officeart/2005/8/layout/default"/>
    <dgm:cxn modelId="{5865B652-767D-4CC5-9468-CFD2D989B885}" type="presParOf" srcId="{1C48756C-30BB-4088-8672-9FD2BE9804AA}" destId="{AB8A7318-A009-47A2-8609-666CCCF5F448}" srcOrd="1" destOrd="0" presId="urn:microsoft.com/office/officeart/2005/8/layout/default"/>
    <dgm:cxn modelId="{89C3A348-8B9F-455F-B60C-70D3044CEDEB}" type="presParOf" srcId="{1C48756C-30BB-4088-8672-9FD2BE9804AA}" destId="{FA8E40DE-4783-45D8-9251-B522AA46C166}" srcOrd="2" destOrd="0" presId="urn:microsoft.com/office/officeart/2005/8/layout/default"/>
    <dgm:cxn modelId="{F389B3C3-D07C-41B1-B716-CD56E9E32B1F}" type="presParOf" srcId="{1C48756C-30BB-4088-8672-9FD2BE9804AA}" destId="{D5CA4154-254E-4795-A16D-71D475CEAF0D}" srcOrd="3" destOrd="0" presId="urn:microsoft.com/office/officeart/2005/8/layout/default"/>
    <dgm:cxn modelId="{9462E390-4A6F-4ABE-AFED-4D384DD17FDB}" type="presParOf" srcId="{1C48756C-30BB-4088-8672-9FD2BE9804AA}" destId="{A629E18F-C8B7-4BA9-8771-83A39C1292D9}" srcOrd="4" destOrd="0" presId="urn:microsoft.com/office/officeart/2005/8/layout/default"/>
    <dgm:cxn modelId="{DD470385-7515-420D-B588-646F88BB3F3C}" type="presParOf" srcId="{1C48756C-30BB-4088-8672-9FD2BE9804AA}" destId="{CF79B0FD-C7EA-491B-992D-B41F6A47B3BE}" srcOrd="5" destOrd="0" presId="urn:microsoft.com/office/officeart/2005/8/layout/default"/>
    <dgm:cxn modelId="{0F9D647D-3F69-432E-9076-DDC35860AACF}" type="presParOf" srcId="{1C48756C-30BB-4088-8672-9FD2BE9804AA}" destId="{4B29BE1C-2447-48E2-869C-1EF766295F7D}" srcOrd="6" destOrd="0" presId="urn:microsoft.com/office/officeart/2005/8/layout/default"/>
    <dgm:cxn modelId="{516F666D-788E-4BC6-9758-93EA546D3FEC}" type="presParOf" srcId="{1C48756C-30BB-4088-8672-9FD2BE9804AA}" destId="{CC37E083-16B0-4A5F-9995-E869051410E9}" srcOrd="7" destOrd="0" presId="urn:microsoft.com/office/officeart/2005/8/layout/default"/>
    <dgm:cxn modelId="{CFD69D79-398B-4950-B3AE-B1FF416A20ED}" type="presParOf" srcId="{1C48756C-30BB-4088-8672-9FD2BE9804AA}" destId="{171B54FB-3CA9-4C85-BA5F-C3881E71B9EA}" srcOrd="8" destOrd="0" presId="urn:microsoft.com/office/officeart/2005/8/layout/default"/>
    <dgm:cxn modelId="{2A219D84-492C-4E42-9F2B-56A1558BE039}" type="presParOf" srcId="{1C48756C-30BB-4088-8672-9FD2BE9804AA}" destId="{E0E612AB-BA72-4BF9-9BE4-165446E8607C}" srcOrd="9" destOrd="0" presId="urn:microsoft.com/office/officeart/2005/8/layout/default"/>
    <dgm:cxn modelId="{25D5051E-AAAC-4718-8ECA-8BFA328886F4}" type="presParOf" srcId="{1C48756C-30BB-4088-8672-9FD2BE9804AA}" destId="{3AAFC47C-8032-448B-AF67-C74F7B19FEC9}" srcOrd="10" destOrd="0" presId="urn:microsoft.com/office/officeart/2005/8/layout/default"/>
    <dgm:cxn modelId="{08686487-A274-421A-9FBB-484C0818B1C4}" type="presParOf" srcId="{1C48756C-30BB-4088-8672-9FD2BE9804AA}" destId="{F164522F-5B4A-4109-AFB8-CB3163BDE67C}" srcOrd="11" destOrd="0" presId="urn:microsoft.com/office/officeart/2005/8/layout/default"/>
    <dgm:cxn modelId="{3E4026A2-1696-48A4-8418-0B942C38DD07}" type="presParOf" srcId="{1C48756C-30BB-4088-8672-9FD2BE9804AA}" destId="{F53777C4-3CE6-49ED-B575-EC886C030BB5}" srcOrd="12" destOrd="0" presId="urn:microsoft.com/office/officeart/2005/8/layout/default"/>
    <dgm:cxn modelId="{9B847374-DA72-46F5-A437-C09378BC7C7E}" type="presParOf" srcId="{1C48756C-30BB-4088-8672-9FD2BE9804AA}" destId="{B09FA8D7-83F1-441C-9B6F-BBEE2E77DD76}" srcOrd="13" destOrd="0" presId="urn:microsoft.com/office/officeart/2005/8/layout/default"/>
    <dgm:cxn modelId="{B705C047-642A-4B8B-B5A5-314A12DF36FC}" type="presParOf" srcId="{1C48756C-30BB-4088-8672-9FD2BE9804AA}" destId="{E9CEC316-3B68-4950-B2BC-5CDA5A7BF8D2}" srcOrd="14" destOrd="0" presId="urn:microsoft.com/office/officeart/2005/8/layout/default"/>
    <dgm:cxn modelId="{8C6AC038-9CB8-40E3-A5FB-AA4F7E793123}" type="presParOf" srcId="{1C48756C-30BB-4088-8672-9FD2BE9804AA}" destId="{B4218693-D7AE-4586-BDE3-3EC0B9640CF0}" srcOrd="15" destOrd="0" presId="urn:microsoft.com/office/officeart/2005/8/layout/default"/>
    <dgm:cxn modelId="{5ADE5ADB-4831-4B59-872E-E1BAAC62C19A}" type="presParOf" srcId="{1C48756C-30BB-4088-8672-9FD2BE9804AA}" destId="{7F102FAB-029D-4EAF-9530-522ABB0E009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E6E79-D7EE-4C90-A103-92FB1BC1C6DB}">
      <dsp:nvSpPr>
        <dsp:cNvPr id="0" name=""/>
        <dsp:cNvSpPr/>
      </dsp:nvSpPr>
      <dsp:spPr>
        <a:xfrm>
          <a:off x="39770" y="0"/>
          <a:ext cx="4356035" cy="58252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9  Áreas estratégicas</a:t>
          </a:r>
        </a:p>
      </dsp:txBody>
      <dsp:txXfrm>
        <a:off x="56832" y="17062"/>
        <a:ext cx="3678217" cy="548404"/>
      </dsp:txXfrm>
    </dsp:sp>
    <dsp:sp modelId="{4E08DB25-C87B-4EB5-8CBF-6F941F4FC62A}">
      <dsp:nvSpPr>
        <dsp:cNvPr id="0" name=""/>
        <dsp:cNvSpPr/>
      </dsp:nvSpPr>
      <dsp:spPr>
        <a:xfrm>
          <a:off x="364817" y="688442"/>
          <a:ext cx="4356035" cy="58252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62 </a:t>
          </a:r>
          <a:r>
            <a:rPr lang="es-ES" sz="2600" kern="1200" dirty="0" err="1"/>
            <a:t>Linhas</a:t>
          </a:r>
          <a:r>
            <a:rPr lang="es-ES" sz="2600" kern="1200" dirty="0"/>
            <a:t> de </a:t>
          </a:r>
          <a:r>
            <a:rPr lang="es-ES" sz="2600" kern="1200" dirty="0" err="1"/>
            <a:t>aç</a:t>
          </a:r>
          <a:r>
            <a:rPr lang="pt-BR" sz="2600" kern="1200" dirty="0"/>
            <a:t>ã</a:t>
          </a:r>
          <a:r>
            <a:rPr lang="es-ES" sz="2600" kern="1200" dirty="0"/>
            <a:t>o </a:t>
          </a:r>
        </a:p>
      </dsp:txBody>
      <dsp:txXfrm>
        <a:off x="381879" y="705504"/>
        <a:ext cx="3578449" cy="548404"/>
      </dsp:txXfrm>
    </dsp:sp>
    <dsp:sp modelId="{3A743506-1EC1-4C0E-81C0-FEE211C5B0EB}">
      <dsp:nvSpPr>
        <dsp:cNvPr id="0" name=""/>
        <dsp:cNvSpPr/>
      </dsp:nvSpPr>
      <dsp:spPr>
        <a:xfrm>
          <a:off x="724190" y="1376884"/>
          <a:ext cx="4356035" cy="58252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Planos de </a:t>
          </a:r>
          <a:r>
            <a:rPr lang="es-ES" sz="2600" kern="1200" dirty="0" err="1"/>
            <a:t>aç</a:t>
          </a:r>
          <a:r>
            <a:rPr lang="pt-BR" sz="2600" kern="1200" dirty="0"/>
            <a:t>ã</a:t>
          </a:r>
          <a:r>
            <a:rPr lang="es-ES" sz="2600" kern="1200" dirty="0"/>
            <a:t>o </a:t>
          </a:r>
        </a:p>
      </dsp:txBody>
      <dsp:txXfrm>
        <a:off x="741252" y="1393946"/>
        <a:ext cx="3583895" cy="548404"/>
      </dsp:txXfrm>
    </dsp:sp>
    <dsp:sp modelId="{5A2F10B9-E146-421F-9424-35CCF50F15EA}">
      <dsp:nvSpPr>
        <dsp:cNvPr id="0" name=""/>
        <dsp:cNvSpPr/>
      </dsp:nvSpPr>
      <dsp:spPr>
        <a:xfrm>
          <a:off x="1089008" y="2065326"/>
          <a:ext cx="4356035" cy="58252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Medidas</a:t>
          </a:r>
        </a:p>
      </dsp:txBody>
      <dsp:txXfrm>
        <a:off x="1106070" y="2082388"/>
        <a:ext cx="3578449" cy="548404"/>
      </dsp:txXfrm>
    </dsp:sp>
    <dsp:sp modelId="{DBC7CF2A-4A54-4777-A0B6-29D7976B35B3}">
      <dsp:nvSpPr>
        <dsp:cNvPr id="0" name=""/>
        <dsp:cNvSpPr/>
      </dsp:nvSpPr>
      <dsp:spPr>
        <a:xfrm>
          <a:off x="3977391" y="446163"/>
          <a:ext cx="378643" cy="3786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4062586" y="446163"/>
        <a:ext cx="208253" cy="284929"/>
      </dsp:txXfrm>
    </dsp:sp>
    <dsp:sp modelId="{D749E060-567D-469D-A679-8654DB1826D1}">
      <dsp:nvSpPr>
        <dsp:cNvPr id="0" name=""/>
        <dsp:cNvSpPr/>
      </dsp:nvSpPr>
      <dsp:spPr>
        <a:xfrm>
          <a:off x="4342209" y="1134605"/>
          <a:ext cx="378643" cy="3786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4427404" y="1134605"/>
        <a:ext cx="208253" cy="284929"/>
      </dsp:txXfrm>
    </dsp:sp>
    <dsp:sp modelId="{8A70D77D-C72C-45EB-8E36-AFA88E56F68D}">
      <dsp:nvSpPr>
        <dsp:cNvPr id="0" name=""/>
        <dsp:cNvSpPr/>
      </dsp:nvSpPr>
      <dsp:spPr>
        <a:xfrm>
          <a:off x="4701582" y="1823048"/>
          <a:ext cx="378643" cy="3786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4786777" y="1823048"/>
        <a:ext cx="208253" cy="284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915E0-E373-4CC8-8F24-DEE9159A2CAB}">
      <dsp:nvSpPr>
        <dsp:cNvPr id="0" name=""/>
        <dsp:cNvSpPr/>
      </dsp:nvSpPr>
      <dsp:spPr>
        <a:xfrm>
          <a:off x="181212" y="30344"/>
          <a:ext cx="2312454" cy="1197149"/>
        </a:xfrm>
        <a:prstGeom prst="rect">
          <a:avLst/>
        </a:prstGeom>
        <a:solidFill>
          <a:srgbClr val="F4BD2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700" kern="1200" dirty="0"/>
            <a:t>1. Pessoas treinadas e capacitadas</a:t>
          </a:r>
        </a:p>
      </dsp:txBody>
      <dsp:txXfrm>
        <a:off x="181212" y="30344"/>
        <a:ext cx="2312454" cy="1197149"/>
      </dsp:txXfrm>
    </dsp:sp>
    <dsp:sp modelId="{FA8E40DE-4783-45D8-9251-B522AA46C166}">
      <dsp:nvSpPr>
        <dsp:cNvPr id="0" name=""/>
        <dsp:cNvSpPr/>
      </dsp:nvSpPr>
      <dsp:spPr>
        <a:xfrm>
          <a:off x="2685709" y="30344"/>
          <a:ext cx="2312454" cy="1197149"/>
        </a:xfrm>
        <a:prstGeom prst="rect">
          <a:avLst/>
        </a:prstGeom>
        <a:solidFill>
          <a:srgbClr val="E72B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700" kern="1200" dirty="0"/>
            <a:t>2. Tolerância zero para comportamentos de risco</a:t>
          </a:r>
        </a:p>
      </dsp:txBody>
      <dsp:txXfrm>
        <a:off x="2685709" y="30344"/>
        <a:ext cx="2312454" cy="1197149"/>
      </dsp:txXfrm>
    </dsp:sp>
    <dsp:sp modelId="{A629E18F-C8B7-4BA9-8771-83A39C1292D9}">
      <dsp:nvSpPr>
        <dsp:cNvPr id="0" name=""/>
        <dsp:cNvSpPr/>
      </dsp:nvSpPr>
      <dsp:spPr>
        <a:xfrm>
          <a:off x="5188550" y="30344"/>
          <a:ext cx="2312454" cy="1197149"/>
        </a:xfrm>
        <a:prstGeom prst="rect">
          <a:avLst/>
        </a:prstGeom>
        <a:solidFill>
          <a:srgbClr val="43CFFF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700" kern="1200" dirty="0"/>
            <a:t>3. Cidades seguras</a:t>
          </a:r>
        </a:p>
      </dsp:txBody>
      <dsp:txXfrm>
        <a:off x="5188550" y="30344"/>
        <a:ext cx="2312454" cy="1197149"/>
      </dsp:txXfrm>
    </dsp:sp>
    <dsp:sp modelId="{4B29BE1C-2447-48E2-869C-1EF766295F7D}">
      <dsp:nvSpPr>
        <dsp:cNvPr id="0" name=""/>
        <dsp:cNvSpPr/>
      </dsp:nvSpPr>
      <dsp:spPr>
        <a:xfrm>
          <a:off x="172273" y="1398550"/>
          <a:ext cx="2312454" cy="1197149"/>
        </a:xfrm>
        <a:prstGeom prst="rect">
          <a:avLst/>
        </a:prstGeom>
        <a:solidFill>
          <a:srgbClr val="7BC41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700" kern="1200" dirty="0"/>
            <a:t>4. Rotas seguras</a:t>
          </a:r>
        </a:p>
      </dsp:txBody>
      <dsp:txXfrm>
        <a:off x="172273" y="1398550"/>
        <a:ext cx="2312454" cy="1197149"/>
      </dsp:txXfrm>
    </dsp:sp>
    <dsp:sp modelId="{171B54FB-3CA9-4C85-BA5F-C3881E71B9EA}">
      <dsp:nvSpPr>
        <dsp:cNvPr id="0" name=""/>
        <dsp:cNvSpPr/>
      </dsp:nvSpPr>
      <dsp:spPr>
        <a:xfrm>
          <a:off x="2684252" y="1398550"/>
          <a:ext cx="2312454" cy="1197149"/>
        </a:xfrm>
        <a:prstGeom prst="rect">
          <a:avLst/>
        </a:prstGeom>
        <a:solidFill>
          <a:srgbClr val="4243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700" kern="1200" dirty="0"/>
            <a:t>5. Veículos seguros e conectados</a:t>
          </a:r>
        </a:p>
      </dsp:txBody>
      <dsp:txXfrm>
        <a:off x="2684252" y="1398550"/>
        <a:ext cx="2312454" cy="1197149"/>
      </dsp:txXfrm>
    </dsp:sp>
    <dsp:sp modelId="{3AAFC47C-8032-448B-AF67-C74F7B19FEC9}">
      <dsp:nvSpPr>
        <dsp:cNvPr id="0" name=""/>
        <dsp:cNvSpPr/>
      </dsp:nvSpPr>
      <dsp:spPr>
        <a:xfrm>
          <a:off x="5196231" y="1398550"/>
          <a:ext cx="2312454" cy="1197149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700" kern="1200" dirty="0"/>
            <a:t>6. Resposta eficaz e justa ao incidente</a:t>
          </a:r>
        </a:p>
      </dsp:txBody>
      <dsp:txXfrm>
        <a:off x="5196231" y="1398550"/>
        <a:ext cx="2312454" cy="1197149"/>
      </dsp:txXfrm>
    </dsp:sp>
    <dsp:sp modelId="{F53777C4-3CE6-49ED-B575-EC886C030BB5}">
      <dsp:nvSpPr>
        <dsp:cNvPr id="0" name=""/>
        <dsp:cNvSpPr/>
      </dsp:nvSpPr>
      <dsp:spPr>
        <a:xfrm>
          <a:off x="172273" y="2795225"/>
          <a:ext cx="2312454" cy="1197149"/>
        </a:xfrm>
        <a:prstGeom prst="rect">
          <a:avLst/>
        </a:prstGeom>
        <a:solidFill>
          <a:srgbClr val="297B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700" kern="1200" dirty="0"/>
            <a:t>7. Dados e conhecimento para gestão baseada em riscos</a:t>
          </a:r>
        </a:p>
      </dsp:txBody>
      <dsp:txXfrm>
        <a:off x="172273" y="2795225"/>
        <a:ext cx="2312454" cy="1197149"/>
      </dsp:txXfrm>
    </dsp:sp>
    <dsp:sp modelId="{E9CEC316-3B68-4950-B2BC-5CDA5A7BF8D2}">
      <dsp:nvSpPr>
        <dsp:cNvPr id="0" name=""/>
        <dsp:cNvSpPr/>
      </dsp:nvSpPr>
      <dsp:spPr>
        <a:xfrm>
          <a:off x="2684252" y="2795225"/>
          <a:ext cx="2312454" cy="1197149"/>
        </a:xfrm>
        <a:prstGeom prst="rect">
          <a:avLst/>
        </a:prstGeom>
        <a:solidFill>
          <a:srgbClr val="E84D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700" kern="1200" dirty="0"/>
            <a:t>8. Administrações, empresas e organizações seguras</a:t>
          </a:r>
        </a:p>
      </dsp:txBody>
      <dsp:txXfrm>
        <a:off x="2684252" y="2795225"/>
        <a:ext cx="2312454" cy="1197149"/>
      </dsp:txXfrm>
    </dsp:sp>
    <dsp:sp modelId="{7F102FAB-029D-4EAF-9530-522ABB0E0099}">
      <dsp:nvSpPr>
        <dsp:cNvPr id="0" name=""/>
        <dsp:cNvSpPr/>
      </dsp:nvSpPr>
      <dsp:spPr>
        <a:xfrm>
          <a:off x="5196231" y="2795225"/>
          <a:ext cx="2312454" cy="1197149"/>
        </a:xfrm>
        <a:prstGeom prst="rect">
          <a:avLst/>
        </a:prstGeom>
        <a:solidFill>
          <a:srgbClr val="8B29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" sz="1700" kern="1200" dirty="0"/>
            <a:t>9. Políticas integradas e cooperação internacional</a:t>
          </a:r>
        </a:p>
      </dsp:txBody>
      <dsp:txXfrm>
        <a:off x="5196231" y="2795225"/>
        <a:ext cx="2312454" cy="1197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78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40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227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3f93e4fd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3f93e4fd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28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66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59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496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37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765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3f93e4f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3f93e4f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60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1800" y="2599050"/>
            <a:ext cx="7660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1" dirty="0">
                <a:solidFill>
                  <a:schemeClr val="lt1"/>
                </a:solidFill>
              </a:rPr>
              <a:t>Título</a:t>
            </a:r>
            <a:r>
              <a:rPr lang="pt-BR" sz="3000" b="1" i="1" dirty="0">
                <a:solidFill>
                  <a:schemeClr val="lt1"/>
                </a:solidFill>
                <a:latin typeface="Raleway"/>
                <a:sym typeface="Raleway"/>
              </a:rPr>
              <a:t>: Estratégia Seguridade Vial 2030</a:t>
            </a:r>
            <a:endParaRPr sz="3000" b="1" i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352875" y="4230375"/>
            <a:ext cx="6584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1600" b="1" dirty="0">
                <a:solidFill>
                  <a:srgbClr val="FFFFFF"/>
                </a:solidFill>
              </a:rPr>
              <a:t>José Antonio Mérida Fernández</a:t>
            </a:r>
            <a:endParaRPr sz="16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851925" y="4509075"/>
            <a:ext cx="50856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dirty="0">
                <a:solidFill>
                  <a:schemeClr val="lt1"/>
                </a:solidFill>
              </a:rPr>
              <a:t>Dirección General de Tráfico da Espanha (DGT)</a:t>
            </a:r>
            <a:endParaRPr sz="16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87959C-9248-418C-BD53-967CB93242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30" t="40757" r="27975" b="515"/>
          <a:stretch/>
        </p:blipFill>
        <p:spPr>
          <a:xfrm>
            <a:off x="3832529" y="1799214"/>
            <a:ext cx="2806811" cy="16997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DB935DF-DFED-4ABE-87F6-5A944B5FD436}"/>
              </a:ext>
            </a:extLst>
          </p:cNvPr>
          <p:cNvSpPr txBox="1"/>
          <p:nvPr/>
        </p:nvSpPr>
        <p:spPr>
          <a:xfrm>
            <a:off x="1559751" y="254321"/>
            <a:ext cx="5421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rgbClr val="0070C0"/>
                </a:solidFill>
              </a:rPr>
              <a:t>Dados do primeiro trimestre de 2024</a:t>
            </a:r>
            <a:endParaRPr lang="es-ES" sz="2500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C6BB25-7DC3-43CD-A591-12101EC43156}"/>
              </a:ext>
            </a:extLst>
          </p:cNvPr>
          <p:cNvSpPr txBox="1"/>
          <p:nvPr/>
        </p:nvSpPr>
        <p:spPr>
          <a:xfrm>
            <a:off x="1266893" y="945148"/>
            <a:ext cx="600721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resumo de mortes em 24 horas e feridos hospitalizados</a:t>
            </a:r>
            <a:endParaRPr lang="es-ES" sz="17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717BC3-04B3-47D9-9979-81500EE71CDB}"/>
              </a:ext>
            </a:extLst>
          </p:cNvPr>
          <p:cNvSpPr txBox="1"/>
          <p:nvPr/>
        </p:nvSpPr>
        <p:spPr>
          <a:xfrm>
            <a:off x="1057523" y="2085632"/>
            <a:ext cx="123000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/>
              <a:t>261 </a:t>
            </a:r>
            <a:r>
              <a:rPr lang="es-ES" sz="1700" dirty="0" err="1"/>
              <a:t>morto</a:t>
            </a:r>
            <a:endParaRPr lang="es-ES" sz="17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6F0BC7E-9DE5-430C-B312-8B2BAB89E3A6}"/>
              </a:ext>
            </a:extLst>
          </p:cNvPr>
          <p:cNvSpPr txBox="1"/>
          <p:nvPr/>
        </p:nvSpPr>
        <p:spPr>
          <a:xfrm>
            <a:off x="1057523" y="2860675"/>
            <a:ext cx="26628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/>
              <a:t>908 </a:t>
            </a:r>
            <a:r>
              <a:rPr lang="es-ES" sz="1700" dirty="0" err="1"/>
              <a:t>ferido</a:t>
            </a:r>
            <a:r>
              <a:rPr lang="es-ES" sz="1700" dirty="0"/>
              <a:t> hospitalizado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B84820-F878-413A-A09C-91694DF4A68E}"/>
              </a:ext>
            </a:extLst>
          </p:cNvPr>
          <p:cNvSpPr txBox="1"/>
          <p:nvPr/>
        </p:nvSpPr>
        <p:spPr>
          <a:xfrm>
            <a:off x="1266893" y="3844410"/>
            <a:ext cx="6868587" cy="638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Dada esta tendência ascendente da mortalidade rodoviária, a DGT desenvolveu um plano de choque (26 de abril de 2024)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6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B8C9146-D251-4080-8FA5-F4E55FB773E0}"/>
              </a:ext>
            </a:extLst>
          </p:cNvPr>
          <p:cNvSpPr txBox="1"/>
          <p:nvPr/>
        </p:nvSpPr>
        <p:spPr>
          <a:xfrm>
            <a:off x="461176" y="861500"/>
            <a:ext cx="7180028" cy="4149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Aumento da vigilância automatizada da velocidade nas estradas.</a:t>
            </a:r>
            <a:endParaRPr lang="es-ES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Aumento do número de agentes do Grupo de Tráfego.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Maior vigilância nas rodovias.</a:t>
            </a:r>
            <a:endParaRPr lang="es-ES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Aumento do controle de álcool e drogas.</a:t>
            </a:r>
            <a:endParaRPr lang="es-ES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Serão intensificadas campanhas de controle e vigilância voltadas aos motoristas nos finais de semana . Uso de motocicletas camufladas.</a:t>
            </a:r>
            <a:endParaRPr lang="es-ES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vigilância do transporte profissional e de vans será aumentada.</a:t>
            </a:r>
            <a:endParaRPr lang="es-ES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Colaborando com os proprietários das estradas para identificar troços onde a segurança dos utilizadores pode ser melhorada através de medidas de infraestrutura.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informar, sensibilizar e promover a cultura preventiva</a:t>
            </a:r>
            <a:endParaRPr lang="es-ES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56129E2-4942-473D-B1C1-F7E1FD1E5F02}"/>
              </a:ext>
            </a:extLst>
          </p:cNvPr>
          <p:cNvSpPr txBox="1"/>
          <p:nvPr/>
        </p:nvSpPr>
        <p:spPr>
          <a:xfrm>
            <a:off x="787178" y="-15680"/>
            <a:ext cx="8108732" cy="86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 concretas a serem implementadas imediatamente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3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9" y="-8659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56129E2-4942-473D-B1C1-F7E1FD1E5F02}"/>
              </a:ext>
            </a:extLst>
          </p:cNvPr>
          <p:cNvSpPr txBox="1"/>
          <p:nvPr/>
        </p:nvSpPr>
        <p:spPr>
          <a:xfrm>
            <a:off x="1701579" y="1741559"/>
            <a:ext cx="574084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Obrigado pela sua aten</a:t>
            </a: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ã</a:t>
            </a:r>
            <a:r>
              <a:rPr lang="pt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ço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BC7E4C-5538-4D75-AD26-9DCBF7B58C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t="18691" r="23894" b="18754"/>
          <a:stretch/>
        </p:blipFill>
        <p:spPr>
          <a:xfrm>
            <a:off x="3446205" y="2485160"/>
            <a:ext cx="2251590" cy="1580685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142270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334675" y="3691775"/>
            <a:ext cx="2577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Paulo Guimarães</a:t>
            </a:r>
            <a:endParaRPr sz="2100" b="1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311700" y="3965950"/>
            <a:ext cx="508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CEO - ONSV</a:t>
            </a:r>
            <a:endParaRPr sz="20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51125" y="4263100"/>
            <a:ext cx="6324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paulo.guimaraes</a:t>
            </a:r>
            <a:r>
              <a:rPr lang="pt-BR" sz="1600" b="0" i="0" u="none" strike="noStrike" cap="none">
                <a:solidFill>
                  <a:srgbClr val="FFFFFF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pt-BR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onsv.org.br</a:t>
            </a:r>
            <a:r>
              <a:rPr lang="pt-BR" sz="16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| (XX) XXXXX-XX</a:t>
            </a:r>
            <a:endParaRPr sz="16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10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3425F9C-41DF-479C-B64E-981B5074B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6" y="347726"/>
            <a:ext cx="2965616" cy="42211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39299A1-E0CA-4D16-B97F-29A94FE836A1}"/>
              </a:ext>
            </a:extLst>
          </p:cNvPr>
          <p:cNvSpPr txBox="1"/>
          <p:nvPr/>
        </p:nvSpPr>
        <p:spPr>
          <a:xfrm>
            <a:off x="3827910" y="1017725"/>
            <a:ext cx="476043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A Estratégia  de Segurança Rodoviária 2030 é o quadro de referencia para a política de segurança rodoviária horizonte 2030.</a:t>
            </a:r>
          </a:p>
          <a:p>
            <a:pPr algn="just"/>
            <a:endParaRPr lang="pt-BR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É um compêndio de orientações que orienta a atuação das administrações públicas, associações e entidades do setor, do mundo empresarial e da academia, durante a atual década.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928335F-AF48-4883-870D-D531166E579B}"/>
              </a:ext>
            </a:extLst>
          </p:cNvPr>
          <p:cNvSpPr txBox="1">
            <a:spLocks/>
          </p:cNvSpPr>
          <p:nvPr/>
        </p:nvSpPr>
        <p:spPr>
          <a:xfrm>
            <a:off x="4687934" y="989666"/>
            <a:ext cx="4226245" cy="9102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b="1" dirty="0">
                <a:solidFill>
                  <a:schemeClr val="tx1"/>
                </a:solidFill>
                <a:cs typeface="Arial" panose="020B0604020202020204" pitchFamily="34" charset="0"/>
              </a:rPr>
              <a:t>Objetivo geral</a:t>
            </a:r>
            <a:r>
              <a:rPr lang="pt-BR" sz="1700" dirty="0">
                <a:solidFill>
                  <a:schemeClr val="tx1"/>
                </a:solidFill>
                <a:cs typeface="Arial" panose="020B0604020202020204" pitchFamily="34" charset="0"/>
              </a:rPr>
              <a:t>: uma redução de 50% no número de mortes e feridos graves até 2030 </a:t>
            </a:r>
            <a:endParaRPr lang="es-ES" sz="1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DB03697-7825-4553-A70D-2F3AABC86C44}"/>
              </a:ext>
            </a:extLst>
          </p:cNvPr>
          <p:cNvSpPr txBox="1">
            <a:spLocks/>
          </p:cNvSpPr>
          <p:nvPr/>
        </p:nvSpPr>
        <p:spPr>
          <a:xfrm>
            <a:off x="1549652" y="3991025"/>
            <a:ext cx="4882392" cy="51254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700" b="1" dirty="0">
                <a:solidFill>
                  <a:schemeClr val="tx1"/>
                </a:solidFill>
                <a:cs typeface="Arial" panose="020B0604020202020204" pitchFamily="34" charset="0"/>
              </a:rPr>
              <a:t>Objetivo de longo prazo</a:t>
            </a:r>
            <a:r>
              <a:rPr lang="pt-BR" sz="1700" dirty="0">
                <a:solidFill>
                  <a:schemeClr val="tx1"/>
                </a:solidFill>
                <a:cs typeface="Arial" panose="020B0604020202020204" pitchFamily="34" charset="0"/>
              </a:rPr>
              <a:t>: Visão Zero em 2050 </a:t>
            </a:r>
            <a:endParaRPr lang="es-ES" sz="17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7CE0745-FA40-446A-8E6C-5CA27CC70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106658"/>
              </p:ext>
            </p:extLst>
          </p:nvPr>
        </p:nvGraphicFramePr>
        <p:xfrm>
          <a:off x="-125908" y="104841"/>
          <a:ext cx="5469622" cy="34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308C4D5A-D1E6-471E-A49C-EDE047BDBB56}"/>
              </a:ext>
            </a:extLst>
          </p:cNvPr>
          <p:cNvGrpSpPr/>
          <p:nvPr/>
        </p:nvGrpSpPr>
        <p:grpSpPr>
          <a:xfrm>
            <a:off x="5343714" y="2738730"/>
            <a:ext cx="1293710" cy="822337"/>
            <a:chOff x="6905767" y="5443538"/>
            <a:chExt cx="1259945" cy="910059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A41BC521-4B99-411E-934E-30EC2F7D66D4}"/>
                </a:ext>
              </a:extLst>
            </p:cNvPr>
            <p:cNvCxnSpPr/>
            <p:nvPr/>
          </p:nvCxnSpPr>
          <p:spPr>
            <a:xfrm>
              <a:off x="6905767" y="5893772"/>
              <a:ext cx="896242" cy="40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4FCB625-0B04-4880-B09C-9D1DC246B6E4}"/>
                </a:ext>
              </a:extLst>
            </p:cNvPr>
            <p:cNvSpPr txBox="1"/>
            <p:nvPr/>
          </p:nvSpPr>
          <p:spPr>
            <a:xfrm>
              <a:off x="7445712" y="5984265"/>
              <a:ext cx="7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2030</a:t>
              </a: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9B5903E7-2C74-4808-90BD-62AC37754590}"/>
                </a:ext>
              </a:extLst>
            </p:cNvPr>
            <p:cNvCxnSpPr/>
            <p:nvPr/>
          </p:nvCxnSpPr>
          <p:spPr>
            <a:xfrm>
              <a:off x="6905767" y="5443538"/>
              <a:ext cx="899945" cy="231405"/>
            </a:xfrm>
            <a:prstGeom prst="line">
              <a:avLst/>
            </a:prstGeom>
            <a:ln w="22225">
              <a:solidFill>
                <a:srgbClr val="297B3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84E40A73-D24F-4A24-A09A-CF5729D85E85}"/>
                </a:ext>
              </a:extLst>
            </p:cNvPr>
            <p:cNvCxnSpPr/>
            <p:nvPr/>
          </p:nvCxnSpPr>
          <p:spPr>
            <a:xfrm>
              <a:off x="7805723" y="5893781"/>
              <a:ext cx="0" cy="9525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030905E-8488-491D-A0A1-299B42C7627F}"/>
                </a:ext>
              </a:extLst>
            </p:cNvPr>
            <p:cNvSpPr/>
            <p:nvPr/>
          </p:nvSpPr>
          <p:spPr>
            <a:xfrm>
              <a:off x="7751712" y="5620943"/>
              <a:ext cx="108000" cy="108000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72BFF18-D8AE-4FDC-AC44-B351102E1FB0}"/>
              </a:ext>
            </a:extLst>
          </p:cNvPr>
          <p:cNvGrpSpPr/>
          <p:nvPr/>
        </p:nvGrpSpPr>
        <p:grpSpPr>
          <a:xfrm>
            <a:off x="6449131" y="2063185"/>
            <a:ext cx="2496547" cy="1364411"/>
            <a:chOff x="7751712" y="4016944"/>
            <a:chExt cx="2989135" cy="2336653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1FF5DE40-4A88-430A-B9B2-B70D3E57D14B}"/>
                </a:ext>
              </a:extLst>
            </p:cNvPr>
            <p:cNvSpPr/>
            <p:nvPr/>
          </p:nvSpPr>
          <p:spPr>
            <a:xfrm>
              <a:off x="7751712" y="4016944"/>
              <a:ext cx="2989135" cy="2336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E25E5141-C641-447C-829B-5BB3DF599E26}"/>
                </a:ext>
              </a:extLst>
            </p:cNvPr>
            <p:cNvCxnSpPr/>
            <p:nvPr/>
          </p:nvCxnSpPr>
          <p:spPr>
            <a:xfrm>
              <a:off x="8777265" y="5889019"/>
              <a:ext cx="0" cy="9525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CAA5C78A-7735-4FE8-98F1-5577B0C4FCE5}"/>
                </a:ext>
              </a:extLst>
            </p:cNvPr>
            <p:cNvCxnSpPr/>
            <p:nvPr/>
          </p:nvCxnSpPr>
          <p:spPr>
            <a:xfrm>
              <a:off x="9748819" y="5889015"/>
              <a:ext cx="0" cy="9525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4C465079-5165-4A88-9671-A61C9AA9CB59}"/>
                </a:ext>
              </a:extLst>
            </p:cNvPr>
            <p:cNvSpPr txBox="1"/>
            <p:nvPr/>
          </p:nvSpPr>
          <p:spPr>
            <a:xfrm>
              <a:off x="9388819" y="5941004"/>
              <a:ext cx="7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2050</a:t>
              </a: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5ADB4D0F-EC30-491A-991B-AB0959E8B452}"/>
                </a:ext>
              </a:extLst>
            </p:cNvPr>
            <p:cNvCxnSpPr/>
            <p:nvPr/>
          </p:nvCxnSpPr>
          <p:spPr>
            <a:xfrm>
              <a:off x="7802009" y="5897711"/>
              <a:ext cx="1946809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65373027-BB03-4354-A6E6-36E1445C9699}"/>
                </a:ext>
              </a:extLst>
            </p:cNvPr>
            <p:cNvSpPr/>
            <p:nvPr/>
          </p:nvSpPr>
          <p:spPr>
            <a:xfrm>
              <a:off x="9685684" y="5835015"/>
              <a:ext cx="108000" cy="108000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402553A0-065D-4936-94B9-2479EE939F80}"/>
                </a:ext>
              </a:extLst>
            </p:cNvPr>
            <p:cNvCxnSpPr/>
            <p:nvPr/>
          </p:nvCxnSpPr>
          <p:spPr>
            <a:xfrm>
              <a:off x="7806519" y="5677469"/>
              <a:ext cx="1942300" cy="220391"/>
            </a:xfrm>
            <a:prstGeom prst="line">
              <a:avLst/>
            </a:prstGeom>
            <a:ln w="22225">
              <a:solidFill>
                <a:srgbClr val="297B3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5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69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AB4A9D5-259C-4CD0-8725-F5CA7FC9281F}"/>
              </a:ext>
            </a:extLst>
          </p:cNvPr>
          <p:cNvSpPr txBox="1"/>
          <p:nvPr/>
        </p:nvSpPr>
        <p:spPr>
          <a:xfrm>
            <a:off x="574560" y="686701"/>
            <a:ext cx="79948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/>
              <a:t>Para responder aos novos desafios da segurança rodoviária, de forma ágil, a Estratégia adota uma estrutura hierárquica que lhe confere flexibilidade.</a:t>
            </a:r>
            <a:endParaRPr lang="es-ES" sz="17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BD4574F-0091-4EFE-AC66-B56273E506B3}"/>
              </a:ext>
            </a:extLst>
          </p:cNvPr>
          <p:cNvSpPr txBox="1"/>
          <p:nvPr/>
        </p:nvSpPr>
        <p:spPr>
          <a:xfrm>
            <a:off x="1463040" y="163237"/>
            <a:ext cx="6217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Estratégia  de Segurança Rodoviária 2030</a:t>
            </a:r>
            <a:endParaRPr lang="es-ES" sz="250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802DC6E-8998-4CEB-935B-FBBE9D743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896115"/>
              </p:ext>
            </p:extLst>
          </p:nvPr>
        </p:nvGraphicFramePr>
        <p:xfrm>
          <a:off x="2235916" y="1604780"/>
          <a:ext cx="5445044" cy="264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C94CB830-0E30-4BA8-87E5-7A4DE4BB895C}"/>
              </a:ext>
            </a:extLst>
          </p:cNvPr>
          <p:cNvSpPr txBox="1"/>
          <p:nvPr/>
        </p:nvSpPr>
        <p:spPr>
          <a:xfrm>
            <a:off x="311700" y="1556999"/>
            <a:ext cx="2119665" cy="145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solidFill>
                  <a:srgbClr val="0070C0"/>
                </a:solidFill>
              </a:rPr>
              <a:t>Estratégia: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10 anos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Visão e Missão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Princípios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 Objetivos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620CC73-0E1B-4B0F-80CD-0149D20A43C5}"/>
              </a:ext>
            </a:extLst>
          </p:cNvPr>
          <p:cNvSpPr txBox="1"/>
          <p:nvPr/>
        </p:nvSpPr>
        <p:spPr>
          <a:xfrm>
            <a:off x="311700" y="3012304"/>
            <a:ext cx="21196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solidFill>
                  <a:srgbClr val="0070C0"/>
                </a:solidFill>
              </a:rPr>
              <a:t>Planos de ação: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/>
              <a:t> Medidas concretas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 err="1"/>
              <a:t>Compromisos</a:t>
            </a:r>
            <a:endParaRPr lang="pt-BR" sz="1700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0E9B6D7-2C67-45AE-AD38-90A9A8579E59}"/>
              </a:ext>
            </a:extLst>
          </p:cNvPr>
          <p:cNvCxnSpPr/>
          <p:nvPr/>
        </p:nvCxnSpPr>
        <p:spPr>
          <a:xfrm>
            <a:off x="623867" y="2928707"/>
            <a:ext cx="692987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3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7185" y="795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39299A1-E0CA-4D16-B97F-29A94FE836A1}"/>
              </a:ext>
            </a:extLst>
          </p:cNvPr>
          <p:cNvSpPr txBox="1"/>
          <p:nvPr/>
        </p:nvSpPr>
        <p:spPr>
          <a:xfrm>
            <a:off x="3827910" y="1017725"/>
            <a:ext cx="47604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8151C3A-1BC3-4B7E-9ACC-C04AF4473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330895"/>
              </p:ext>
            </p:extLst>
          </p:nvPr>
        </p:nvGraphicFramePr>
        <p:xfrm>
          <a:off x="67185" y="528664"/>
          <a:ext cx="7680960" cy="399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B4E70AB-22D0-46DE-9CF3-2174052F2615}"/>
              </a:ext>
            </a:extLst>
          </p:cNvPr>
          <p:cNvSpPr txBox="1"/>
          <p:nvPr/>
        </p:nvSpPr>
        <p:spPr>
          <a:xfrm>
            <a:off x="2158306" y="51610"/>
            <a:ext cx="4228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/>
              <a:t>Nove áreas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41098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10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294430-D0BA-4466-A1E8-05AA2254D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5" y="574625"/>
            <a:ext cx="3137409" cy="43466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C7769F7-56CE-4431-AB61-631859723E06}"/>
              </a:ext>
            </a:extLst>
          </p:cNvPr>
          <p:cNvSpPr txBox="1"/>
          <p:nvPr/>
        </p:nvSpPr>
        <p:spPr>
          <a:xfrm>
            <a:off x="3449109" y="1152475"/>
            <a:ext cx="5241666" cy="2317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PT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2022-2023 </a:t>
            </a:r>
            <a:r>
              <a:rPr lang="pt-PT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inclui novas regras para veículos de mobilidade pessoal, a atualização dos prazos de renovação da carta de condução, a renovação do protocolo de exame médico-psicológico, a valorização do veículo conectado ou a aprovação de um novo catálogo de trânsito sinalização, entre muitas outras medidas incluídas no documento.</a:t>
            </a:r>
            <a:endParaRPr lang="es-E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9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30B7411-3C00-46D2-B522-65B21EA4791D}"/>
              </a:ext>
            </a:extLst>
          </p:cNvPr>
          <p:cNvSpPr txBox="1"/>
          <p:nvPr/>
        </p:nvSpPr>
        <p:spPr>
          <a:xfrm>
            <a:off x="888089" y="76460"/>
            <a:ext cx="6631387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Siniestralidad mortal en vías interurbanas.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E18BAF-9D87-47A5-B1F6-172CB1B6FA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1" y="445025"/>
            <a:ext cx="7822484" cy="405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6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14D4922-5594-4DDA-AEAC-E98DA82631F7}"/>
              </a:ext>
            </a:extLst>
          </p:cNvPr>
          <p:cNvSpPr txBox="1"/>
          <p:nvPr/>
        </p:nvSpPr>
        <p:spPr>
          <a:xfrm>
            <a:off x="756972" y="290701"/>
            <a:ext cx="74408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500" dirty="0"/>
              <a:t>acidentes fatais, mortes e feridos hospitalizados em estradas interurbanas em 2023</a:t>
            </a:r>
            <a:endParaRPr lang="es-ES" sz="2500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F137FD3-597D-485D-9577-AA8268DEEB65}"/>
              </a:ext>
            </a:extLst>
          </p:cNvPr>
          <p:cNvGraphicFramePr>
            <a:graphicFrameLocks noGrp="1"/>
          </p:cNvGraphicFramePr>
          <p:nvPr/>
        </p:nvGraphicFramePr>
        <p:xfrm>
          <a:off x="311700" y="1306799"/>
          <a:ext cx="7975155" cy="2567868"/>
        </p:xfrm>
        <a:graphic>
          <a:graphicData uri="http://schemas.openxmlformats.org/drawingml/2006/table">
            <a:tbl>
              <a:tblPr firstRow="1" firstCol="1" bandRow="1"/>
              <a:tblGrid>
                <a:gridCol w="2540596">
                  <a:extLst>
                    <a:ext uri="{9D8B030D-6E8A-4147-A177-3AD203B41FA5}">
                      <a16:colId xmlns:a16="http://schemas.microsoft.com/office/drawing/2014/main" val="3616920516"/>
                    </a:ext>
                  </a:extLst>
                </a:gridCol>
                <a:gridCol w="775941">
                  <a:extLst>
                    <a:ext uri="{9D8B030D-6E8A-4147-A177-3AD203B41FA5}">
                      <a16:colId xmlns:a16="http://schemas.microsoft.com/office/drawing/2014/main" val="521578679"/>
                    </a:ext>
                  </a:extLst>
                </a:gridCol>
                <a:gridCol w="775941">
                  <a:extLst>
                    <a:ext uri="{9D8B030D-6E8A-4147-A177-3AD203B41FA5}">
                      <a16:colId xmlns:a16="http://schemas.microsoft.com/office/drawing/2014/main" val="2302452569"/>
                    </a:ext>
                  </a:extLst>
                </a:gridCol>
                <a:gridCol w="775941">
                  <a:extLst>
                    <a:ext uri="{9D8B030D-6E8A-4147-A177-3AD203B41FA5}">
                      <a16:colId xmlns:a16="http://schemas.microsoft.com/office/drawing/2014/main" val="3934326675"/>
                    </a:ext>
                  </a:extLst>
                </a:gridCol>
                <a:gridCol w="776684">
                  <a:extLst>
                    <a:ext uri="{9D8B030D-6E8A-4147-A177-3AD203B41FA5}">
                      <a16:colId xmlns:a16="http://schemas.microsoft.com/office/drawing/2014/main" val="121017557"/>
                    </a:ext>
                  </a:extLst>
                </a:gridCol>
                <a:gridCol w="776684">
                  <a:extLst>
                    <a:ext uri="{9D8B030D-6E8A-4147-A177-3AD203B41FA5}">
                      <a16:colId xmlns:a16="http://schemas.microsoft.com/office/drawing/2014/main" val="653440306"/>
                    </a:ext>
                  </a:extLst>
                </a:gridCol>
                <a:gridCol w="776684">
                  <a:extLst>
                    <a:ext uri="{9D8B030D-6E8A-4147-A177-3AD203B41FA5}">
                      <a16:colId xmlns:a16="http://schemas.microsoft.com/office/drawing/2014/main" val="3869758897"/>
                    </a:ext>
                  </a:extLst>
                </a:gridCol>
                <a:gridCol w="776684">
                  <a:extLst>
                    <a:ext uri="{9D8B030D-6E8A-4147-A177-3AD203B41FA5}">
                      <a16:colId xmlns:a16="http://schemas.microsoft.com/office/drawing/2014/main" val="2462946018"/>
                    </a:ext>
                  </a:extLst>
                </a:gridCol>
              </a:tblGrid>
              <a:tr h="237557">
                <a:tc rowSpan="2">
                  <a:txBody>
                    <a:bodyPr/>
                    <a:lstStyle/>
                    <a:p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ES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s-ES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Dif</a:t>
                      </a: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23/22</a:t>
                      </a:r>
                      <a:endParaRPr lang="es-ES" sz="16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Dif. 23/19</a:t>
                      </a:r>
                      <a:endParaRPr lang="es-ES" sz="160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00292"/>
                  </a:ext>
                </a:extLst>
              </a:tr>
              <a:tr h="4627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Absoluta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Absoluta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27148"/>
                  </a:ext>
                </a:extLst>
              </a:tr>
              <a:tr h="353036"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Acidentes</a:t>
                      </a:r>
                      <a:r>
                        <a:rPr lang="es-ES" sz="17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fatais</a:t>
                      </a:r>
                      <a:endParaRPr lang="es-ES" sz="17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1.010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1.046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1.048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550850"/>
                  </a:ext>
                </a:extLst>
              </a:tr>
              <a:tr h="737441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Acidentes fatais e/ou com feridos hospitalizados</a:t>
                      </a:r>
                      <a:endParaRPr lang="es-ES" sz="17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4.601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4.233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4.643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410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920145"/>
                  </a:ext>
                </a:extLst>
              </a:tr>
              <a:tr h="353036"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Pessoas</a:t>
                      </a:r>
                      <a:r>
                        <a:rPr lang="es-ES" sz="17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7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falecidas</a:t>
                      </a:r>
                      <a:endParaRPr lang="es-ES" sz="17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1.101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1.148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1.145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6889"/>
                  </a:ext>
                </a:extLst>
              </a:tr>
              <a:tr h="353036"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Feridos</a:t>
                      </a:r>
                      <a:r>
                        <a:rPr lang="es-ES" sz="17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hospitalizados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4.433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4.014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4.495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481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13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9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9EF29D-C006-442E-9614-99B2A95607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922080"/>
            <a:ext cx="7162526" cy="36467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30B7411-3C00-46D2-B522-65B21EA4791D}"/>
              </a:ext>
            </a:extLst>
          </p:cNvPr>
          <p:cNvSpPr txBox="1"/>
          <p:nvPr/>
        </p:nvSpPr>
        <p:spPr>
          <a:xfrm>
            <a:off x="739471" y="369519"/>
            <a:ext cx="66313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Dados disponíveis a nível da UE para 2022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2824390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V">
    <a:dk1>
      <a:sysClr val="windowText" lastClr="000000"/>
    </a:dk1>
    <a:lt1>
      <a:sysClr val="window" lastClr="FFFFFF"/>
    </a:lt1>
    <a:dk2>
      <a:srgbClr val="2A2B61"/>
    </a:dk2>
    <a:lt2>
      <a:srgbClr val="00CFFF"/>
    </a:lt2>
    <a:accent1>
      <a:srgbClr val="7BC41C"/>
    </a:accent1>
    <a:accent2>
      <a:srgbClr val="297B3E"/>
    </a:accent2>
    <a:accent3>
      <a:srgbClr val="F4BD25"/>
    </a:accent3>
    <a:accent4>
      <a:srgbClr val="E84D41"/>
    </a:accent4>
    <a:accent5>
      <a:srgbClr val="E72B61"/>
    </a:accent5>
    <a:accent6>
      <a:srgbClr val="A92941"/>
    </a:accent6>
    <a:hlink>
      <a:srgbClr val="0563C1"/>
    </a:hlink>
    <a:folHlink>
      <a:srgbClr val="954F72"/>
    </a:folHlink>
  </a:clrScheme>
  <a:fontScheme name="Trebuchet MS">
    <a:majorFont>
      <a:latin typeface="Trebuchet MS" panose="020B0603020202020204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548</Words>
  <Application>Microsoft Office PowerPoint</Application>
  <PresentationFormat>Presentación en pantalla (16:9)</PresentationFormat>
  <Paragraphs>105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Trebuchet MS</vt:lpstr>
      <vt:lpstr>Symbol</vt:lpstr>
      <vt:lpstr>Raleway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Antonio Mérida Fernández</dc:creator>
  <cp:lastModifiedBy>José Antonio Mérida Fernández</cp:lastModifiedBy>
  <cp:revision>36</cp:revision>
  <dcterms:modified xsi:type="dcterms:W3CDTF">2024-05-04T15:51:00Z</dcterms:modified>
</cp:coreProperties>
</file>